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83" r:id="rId25"/>
    <p:sldId id="278" r:id="rId26"/>
    <p:sldId id="279" r:id="rId27"/>
    <p:sldId id="281" r:id="rId2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49527" y="2108149"/>
            <a:ext cx="7047865" cy="1392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871216" y="544068"/>
            <a:ext cx="3667125" cy="567055"/>
          </a:xfrm>
          <a:custGeom>
            <a:avLst/>
            <a:gdLst/>
            <a:ahLst/>
            <a:cxnLst/>
            <a:rect l="l" t="t" r="r" b="b"/>
            <a:pathLst>
              <a:path w="3667125" h="567055">
                <a:moveTo>
                  <a:pt x="3572255" y="0"/>
                </a:moveTo>
                <a:lnTo>
                  <a:pt x="94487" y="0"/>
                </a:lnTo>
                <a:lnTo>
                  <a:pt x="57703" y="7423"/>
                </a:lnTo>
                <a:lnTo>
                  <a:pt x="27670" y="27670"/>
                </a:lnTo>
                <a:lnTo>
                  <a:pt x="7423" y="57703"/>
                </a:lnTo>
                <a:lnTo>
                  <a:pt x="0" y="94487"/>
                </a:lnTo>
                <a:lnTo>
                  <a:pt x="0" y="472440"/>
                </a:lnTo>
                <a:lnTo>
                  <a:pt x="7423" y="509224"/>
                </a:lnTo>
                <a:lnTo>
                  <a:pt x="27670" y="539257"/>
                </a:lnTo>
                <a:lnTo>
                  <a:pt x="57703" y="559504"/>
                </a:lnTo>
                <a:lnTo>
                  <a:pt x="94487" y="566928"/>
                </a:lnTo>
                <a:lnTo>
                  <a:pt x="3572255" y="566928"/>
                </a:lnTo>
                <a:lnTo>
                  <a:pt x="3609040" y="559504"/>
                </a:lnTo>
                <a:lnTo>
                  <a:pt x="3639073" y="539257"/>
                </a:lnTo>
                <a:lnTo>
                  <a:pt x="3659320" y="509224"/>
                </a:lnTo>
                <a:lnTo>
                  <a:pt x="3666743" y="472440"/>
                </a:lnTo>
                <a:lnTo>
                  <a:pt x="3666743" y="94487"/>
                </a:lnTo>
                <a:lnTo>
                  <a:pt x="3659320" y="57703"/>
                </a:lnTo>
                <a:lnTo>
                  <a:pt x="3639073" y="27670"/>
                </a:lnTo>
                <a:lnTo>
                  <a:pt x="3609040" y="7423"/>
                </a:lnTo>
                <a:lnTo>
                  <a:pt x="357225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871216" y="544068"/>
            <a:ext cx="3667125" cy="567055"/>
          </a:xfrm>
          <a:custGeom>
            <a:avLst/>
            <a:gdLst/>
            <a:ahLst/>
            <a:cxnLst/>
            <a:rect l="l" t="t" r="r" b="b"/>
            <a:pathLst>
              <a:path w="3667125" h="567055">
                <a:moveTo>
                  <a:pt x="0" y="94487"/>
                </a:moveTo>
                <a:lnTo>
                  <a:pt x="7423" y="57703"/>
                </a:lnTo>
                <a:lnTo>
                  <a:pt x="27670" y="27670"/>
                </a:lnTo>
                <a:lnTo>
                  <a:pt x="57703" y="7423"/>
                </a:lnTo>
                <a:lnTo>
                  <a:pt x="94487" y="0"/>
                </a:lnTo>
                <a:lnTo>
                  <a:pt x="3572255" y="0"/>
                </a:lnTo>
                <a:lnTo>
                  <a:pt x="3609040" y="7423"/>
                </a:lnTo>
                <a:lnTo>
                  <a:pt x="3639073" y="27670"/>
                </a:lnTo>
                <a:lnTo>
                  <a:pt x="3659320" y="57703"/>
                </a:lnTo>
                <a:lnTo>
                  <a:pt x="3666743" y="94487"/>
                </a:lnTo>
                <a:lnTo>
                  <a:pt x="3666743" y="472440"/>
                </a:lnTo>
                <a:lnTo>
                  <a:pt x="3659320" y="509224"/>
                </a:lnTo>
                <a:lnTo>
                  <a:pt x="3639073" y="539257"/>
                </a:lnTo>
                <a:lnTo>
                  <a:pt x="3609040" y="559504"/>
                </a:lnTo>
                <a:lnTo>
                  <a:pt x="3572255" y="566928"/>
                </a:lnTo>
                <a:lnTo>
                  <a:pt x="94487" y="566928"/>
                </a:lnTo>
                <a:lnTo>
                  <a:pt x="57703" y="559504"/>
                </a:lnTo>
                <a:lnTo>
                  <a:pt x="27670" y="539257"/>
                </a:lnTo>
                <a:lnTo>
                  <a:pt x="7423" y="509224"/>
                </a:lnTo>
                <a:lnTo>
                  <a:pt x="0" y="472440"/>
                </a:lnTo>
                <a:lnTo>
                  <a:pt x="0" y="94487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30986" y="1434846"/>
            <a:ext cx="3409950" cy="4415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77409" y="1556766"/>
            <a:ext cx="3136265" cy="4171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0417" y="538734"/>
            <a:ext cx="7043165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7885" y="1081481"/>
            <a:ext cx="8028228" cy="3660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s5-lub.edu.yar.ru/svedeniya_ob_obrazovatelnoy_organizatsii/federalnaya_obrazovatelnaya_62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838200" y="1371600"/>
            <a:ext cx="7789673" cy="227434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844550" marR="847725" indent="2540" algn="ctr">
              <a:lnSpc>
                <a:spcPts val="3460"/>
              </a:lnSpc>
              <a:spcBef>
                <a:spcPts val="535"/>
              </a:spcBef>
            </a:pPr>
            <a:r>
              <a:rPr spc="-20" dirty="0"/>
              <a:t>Краткая </a:t>
            </a:r>
            <a:r>
              <a:rPr dirty="0"/>
              <a:t>презентация </a:t>
            </a:r>
            <a:r>
              <a:rPr spc="5" dirty="0"/>
              <a:t> </a:t>
            </a:r>
            <a:r>
              <a:rPr spc="-15" dirty="0"/>
              <a:t>образовательной</a:t>
            </a:r>
            <a:r>
              <a:rPr spc="-90" dirty="0"/>
              <a:t> </a:t>
            </a:r>
            <a:r>
              <a:rPr spc="-5" dirty="0"/>
              <a:t>программы</a:t>
            </a:r>
          </a:p>
          <a:p>
            <a:pPr algn="ctr">
              <a:lnSpc>
                <a:spcPts val="3400"/>
              </a:lnSpc>
            </a:pPr>
            <a:r>
              <a:rPr spc="-15" dirty="0"/>
              <a:t>дошкольного</a:t>
            </a:r>
            <a:r>
              <a:rPr spc="-30" dirty="0"/>
              <a:t> </a:t>
            </a:r>
            <a:r>
              <a:rPr spc="-10" dirty="0" err="1"/>
              <a:t>образования</a:t>
            </a:r>
            <a:r>
              <a:rPr spc="-25" dirty="0"/>
              <a:t> </a:t>
            </a:r>
            <a:r>
              <a:rPr spc="-40" dirty="0"/>
              <a:t>М</a:t>
            </a:r>
            <a:r>
              <a:rPr lang="ru-RU" spc="-40" dirty="0"/>
              <a:t>Б</a:t>
            </a:r>
            <a:r>
              <a:rPr spc="-40" dirty="0"/>
              <a:t>ДОУ</a:t>
            </a:r>
            <a:r>
              <a:rPr spc="-20" dirty="0"/>
              <a:t> </a:t>
            </a:r>
            <a:r>
              <a:rPr lang="ru-RU" spc="-20" dirty="0"/>
              <a:t>«Детский сад комбинированного вида </a:t>
            </a:r>
            <a:br>
              <a:rPr lang="ru-RU" spc="-20" dirty="0"/>
            </a:br>
            <a:r>
              <a:rPr lang="ru-RU" spc="-20" dirty="0"/>
              <a:t>№ 128 «</a:t>
            </a:r>
            <a:r>
              <a:rPr lang="ru-RU" spc="-20" dirty="0" err="1"/>
              <a:t>Шаян</a:t>
            </a:r>
            <a:r>
              <a:rPr lang="ru-RU" spc="-20" dirty="0"/>
              <a:t>»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276600" y="5638800"/>
            <a:ext cx="4724399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(ОП</a:t>
            </a:r>
            <a:r>
              <a:rPr sz="32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ДО</a:t>
            </a:r>
            <a:r>
              <a:rPr sz="32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М</a:t>
            </a:r>
            <a:r>
              <a:rPr lang="ru-RU" sz="32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Б</a:t>
            </a:r>
            <a:r>
              <a:rPr sz="32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ДОУ</a:t>
            </a:r>
            <a:r>
              <a:rPr sz="32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№</a:t>
            </a:r>
            <a:r>
              <a:rPr sz="32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2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128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2200" y="4363171"/>
            <a:ext cx="22352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5" dirty="0">
                <a:solidFill>
                  <a:srgbClr val="6F2F9F"/>
                </a:solidFill>
                <a:latin typeface="Times New Roman"/>
                <a:cs typeface="Times New Roman"/>
              </a:rPr>
              <a:t>Заведующая МБДОУ Грошева Наталья Александровна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FF9825-3D32-AB4D-DAFC-C42DDFC4C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27" y="597341"/>
            <a:ext cx="2113928" cy="13838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11" y="0"/>
            <a:ext cx="9124315" cy="6852284"/>
            <a:chOff x="19811" y="0"/>
            <a:chExt cx="9124315" cy="68522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1" y="0"/>
              <a:ext cx="9124188" cy="68519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64407" y="2793492"/>
              <a:ext cx="2654935" cy="1533525"/>
            </a:xfrm>
            <a:custGeom>
              <a:avLst/>
              <a:gdLst/>
              <a:ahLst/>
              <a:cxnLst/>
              <a:rect l="l" t="t" r="r" b="b"/>
              <a:pathLst>
                <a:path w="2654935" h="1533525">
                  <a:moveTo>
                    <a:pt x="2399283" y="0"/>
                  </a:moveTo>
                  <a:lnTo>
                    <a:pt x="255524" y="0"/>
                  </a:lnTo>
                  <a:lnTo>
                    <a:pt x="209599" y="4117"/>
                  </a:lnTo>
                  <a:lnTo>
                    <a:pt x="166373" y="15989"/>
                  </a:lnTo>
                  <a:lnTo>
                    <a:pt x="126567" y="34892"/>
                  </a:lnTo>
                  <a:lnTo>
                    <a:pt x="90903" y="60104"/>
                  </a:lnTo>
                  <a:lnTo>
                    <a:pt x="60104" y="90903"/>
                  </a:lnTo>
                  <a:lnTo>
                    <a:pt x="34892" y="126567"/>
                  </a:lnTo>
                  <a:lnTo>
                    <a:pt x="15989" y="166373"/>
                  </a:lnTo>
                  <a:lnTo>
                    <a:pt x="4117" y="209599"/>
                  </a:lnTo>
                  <a:lnTo>
                    <a:pt x="0" y="255524"/>
                  </a:lnTo>
                  <a:lnTo>
                    <a:pt x="0" y="1277620"/>
                  </a:lnTo>
                  <a:lnTo>
                    <a:pt x="4117" y="1323544"/>
                  </a:lnTo>
                  <a:lnTo>
                    <a:pt x="15989" y="1366770"/>
                  </a:lnTo>
                  <a:lnTo>
                    <a:pt x="34892" y="1406576"/>
                  </a:lnTo>
                  <a:lnTo>
                    <a:pt x="60104" y="1442240"/>
                  </a:lnTo>
                  <a:lnTo>
                    <a:pt x="90903" y="1473039"/>
                  </a:lnTo>
                  <a:lnTo>
                    <a:pt x="126567" y="1498251"/>
                  </a:lnTo>
                  <a:lnTo>
                    <a:pt x="166373" y="1517154"/>
                  </a:lnTo>
                  <a:lnTo>
                    <a:pt x="209599" y="1529026"/>
                  </a:lnTo>
                  <a:lnTo>
                    <a:pt x="255524" y="1533144"/>
                  </a:lnTo>
                  <a:lnTo>
                    <a:pt x="2399283" y="1533144"/>
                  </a:lnTo>
                  <a:lnTo>
                    <a:pt x="2445208" y="1529026"/>
                  </a:lnTo>
                  <a:lnTo>
                    <a:pt x="2488434" y="1517154"/>
                  </a:lnTo>
                  <a:lnTo>
                    <a:pt x="2528240" y="1498251"/>
                  </a:lnTo>
                  <a:lnTo>
                    <a:pt x="2563904" y="1473039"/>
                  </a:lnTo>
                  <a:lnTo>
                    <a:pt x="2594703" y="1442240"/>
                  </a:lnTo>
                  <a:lnTo>
                    <a:pt x="2619915" y="1406576"/>
                  </a:lnTo>
                  <a:lnTo>
                    <a:pt x="2638818" y="1366770"/>
                  </a:lnTo>
                  <a:lnTo>
                    <a:pt x="2650690" y="1323544"/>
                  </a:lnTo>
                  <a:lnTo>
                    <a:pt x="2654807" y="1277620"/>
                  </a:lnTo>
                  <a:lnTo>
                    <a:pt x="2654807" y="255524"/>
                  </a:lnTo>
                  <a:lnTo>
                    <a:pt x="2650690" y="209599"/>
                  </a:lnTo>
                  <a:lnTo>
                    <a:pt x="2638818" y="166373"/>
                  </a:lnTo>
                  <a:lnTo>
                    <a:pt x="2619915" y="126567"/>
                  </a:lnTo>
                  <a:lnTo>
                    <a:pt x="2594703" y="90903"/>
                  </a:lnTo>
                  <a:lnTo>
                    <a:pt x="2563904" y="60104"/>
                  </a:lnTo>
                  <a:lnTo>
                    <a:pt x="2528240" y="34892"/>
                  </a:lnTo>
                  <a:lnTo>
                    <a:pt x="2488434" y="15989"/>
                  </a:lnTo>
                  <a:lnTo>
                    <a:pt x="2445208" y="4117"/>
                  </a:lnTo>
                  <a:lnTo>
                    <a:pt x="239928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64407" y="2793492"/>
              <a:ext cx="2654935" cy="1533525"/>
            </a:xfrm>
            <a:custGeom>
              <a:avLst/>
              <a:gdLst/>
              <a:ahLst/>
              <a:cxnLst/>
              <a:rect l="l" t="t" r="r" b="b"/>
              <a:pathLst>
                <a:path w="2654935" h="1533525">
                  <a:moveTo>
                    <a:pt x="0" y="255524"/>
                  </a:moveTo>
                  <a:lnTo>
                    <a:pt x="4117" y="209599"/>
                  </a:lnTo>
                  <a:lnTo>
                    <a:pt x="15989" y="166373"/>
                  </a:lnTo>
                  <a:lnTo>
                    <a:pt x="34892" y="126567"/>
                  </a:lnTo>
                  <a:lnTo>
                    <a:pt x="60104" y="90903"/>
                  </a:lnTo>
                  <a:lnTo>
                    <a:pt x="90903" y="60104"/>
                  </a:lnTo>
                  <a:lnTo>
                    <a:pt x="126567" y="34892"/>
                  </a:lnTo>
                  <a:lnTo>
                    <a:pt x="166373" y="15989"/>
                  </a:lnTo>
                  <a:lnTo>
                    <a:pt x="209599" y="4117"/>
                  </a:lnTo>
                  <a:lnTo>
                    <a:pt x="255524" y="0"/>
                  </a:lnTo>
                  <a:lnTo>
                    <a:pt x="2399283" y="0"/>
                  </a:lnTo>
                  <a:lnTo>
                    <a:pt x="2445208" y="4117"/>
                  </a:lnTo>
                  <a:lnTo>
                    <a:pt x="2488434" y="15989"/>
                  </a:lnTo>
                  <a:lnTo>
                    <a:pt x="2528240" y="34892"/>
                  </a:lnTo>
                  <a:lnTo>
                    <a:pt x="2563904" y="60104"/>
                  </a:lnTo>
                  <a:lnTo>
                    <a:pt x="2594703" y="90903"/>
                  </a:lnTo>
                  <a:lnTo>
                    <a:pt x="2619915" y="126567"/>
                  </a:lnTo>
                  <a:lnTo>
                    <a:pt x="2638818" y="166373"/>
                  </a:lnTo>
                  <a:lnTo>
                    <a:pt x="2650690" y="209599"/>
                  </a:lnTo>
                  <a:lnTo>
                    <a:pt x="2654807" y="255524"/>
                  </a:lnTo>
                  <a:lnTo>
                    <a:pt x="2654807" y="1277620"/>
                  </a:lnTo>
                  <a:lnTo>
                    <a:pt x="2650690" y="1323544"/>
                  </a:lnTo>
                  <a:lnTo>
                    <a:pt x="2638818" y="1366770"/>
                  </a:lnTo>
                  <a:lnTo>
                    <a:pt x="2619915" y="1406576"/>
                  </a:lnTo>
                  <a:lnTo>
                    <a:pt x="2594703" y="1442240"/>
                  </a:lnTo>
                  <a:lnTo>
                    <a:pt x="2563904" y="1473039"/>
                  </a:lnTo>
                  <a:lnTo>
                    <a:pt x="2528240" y="1498251"/>
                  </a:lnTo>
                  <a:lnTo>
                    <a:pt x="2488434" y="1517154"/>
                  </a:lnTo>
                  <a:lnTo>
                    <a:pt x="2445208" y="1529026"/>
                  </a:lnTo>
                  <a:lnTo>
                    <a:pt x="2399283" y="1533144"/>
                  </a:lnTo>
                  <a:lnTo>
                    <a:pt x="255524" y="1533144"/>
                  </a:lnTo>
                  <a:lnTo>
                    <a:pt x="209599" y="1529026"/>
                  </a:lnTo>
                  <a:lnTo>
                    <a:pt x="166373" y="1517154"/>
                  </a:lnTo>
                  <a:lnTo>
                    <a:pt x="126567" y="1498251"/>
                  </a:lnTo>
                  <a:lnTo>
                    <a:pt x="90903" y="1473039"/>
                  </a:lnTo>
                  <a:lnTo>
                    <a:pt x="60104" y="1442240"/>
                  </a:lnTo>
                  <a:lnTo>
                    <a:pt x="34892" y="1406576"/>
                  </a:lnTo>
                  <a:lnTo>
                    <a:pt x="15989" y="1366770"/>
                  </a:lnTo>
                  <a:lnTo>
                    <a:pt x="4117" y="1323544"/>
                  </a:lnTo>
                  <a:lnTo>
                    <a:pt x="0" y="1277620"/>
                  </a:lnTo>
                  <a:lnTo>
                    <a:pt x="0" y="25552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48050" y="3171571"/>
            <a:ext cx="22923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4365" marR="5080" indent="-6223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Обр</a:t>
            </a:r>
            <a:r>
              <a:rPr sz="2400" spc="5" dirty="0">
                <a:latin typeface="Times New Roman"/>
                <a:cs typeface="Times New Roman"/>
              </a:rPr>
              <a:t>а</a:t>
            </a:r>
            <a:r>
              <a:rPr sz="2400" spc="-10" dirty="0">
                <a:latin typeface="Times New Roman"/>
                <a:cs typeface="Times New Roman"/>
              </a:rPr>
              <a:t>з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40" dirty="0">
                <a:latin typeface="Times New Roman"/>
                <a:cs typeface="Times New Roman"/>
              </a:rPr>
              <a:t>в</a:t>
            </a:r>
            <a:r>
              <a:rPr sz="2400" spc="-55" dirty="0">
                <a:latin typeface="Times New Roman"/>
                <a:cs typeface="Times New Roman"/>
              </a:rPr>
              <a:t>а</a:t>
            </a:r>
            <a:r>
              <a:rPr sz="2400" dirty="0">
                <a:latin typeface="Times New Roman"/>
                <a:cs typeface="Times New Roman"/>
              </a:rPr>
              <a:t>тель</a:t>
            </a:r>
            <a:r>
              <a:rPr sz="2400" spc="5" dirty="0">
                <a:latin typeface="Times New Roman"/>
                <a:cs typeface="Times New Roman"/>
              </a:rPr>
              <a:t>н</a:t>
            </a:r>
            <a:r>
              <a:rPr sz="2400" dirty="0">
                <a:latin typeface="Times New Roman"/>
                <a:cs typeface="Times New Roman"/>
              </a:rPr>
              <a:t>ые  </a:t>
            </a:r>
            <a:r>
              <a:rPr sz="2400" spc="-15" dirty="0">
                <a:latin typeface="Times New Roman"/>
                <a:cs typeface="Times New Roman"/>
              </a:rPr>
              <a:t>области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351021" y="1258569"/>
            <a:ext cx="2442210" cy="1107440"/>
            <a:chOff x="3351021" y="1258569"/>
            <a:chExt cx="2442210" cy="1107440"/>
          </a:xfrm>
        </p:grpSpPr>
        <p:sp>
          <p:nvSpPr>
            <p:cNvPr id="8" name="object 8"/>
            <p:cNvSpPr/>
            <p:nvPr/>
          </p:nvSpPr>
          <p:spPr>
            <a:xfrm>
              <a:off x="3357371" y="1264919"/>
              <a:ext cx="2429510" cy="1094740"/>
            </a:xfrm>
            <a:custGeom>
              <a:avLst/>
              <a:gdLst/>
              <a:ahLst/>
              <a:cxnLst/>
              <a:rect l="l" t="t" r="r" b="b"/>
              <a:pathLst>
                <a:path w="2429510" h="1094739">
                  <a:moveTo>
                    <a:pt x="2246883" y="0"/>
                  </a:moveTo>
                  <a:lnTo>
                    <a:pt x="182372" y="0"/>
                  </a:lnTo>
                  <a:lnTo>
                    <a:pt x="133893" y="6515"/>
                  </a:lnTo>
                  <a:lnTo>
                    <a:pt x="90329" y="24901"/>
                  </a:lnTo>
                  <a:lnTo>
                    <a:pt x="53419" y="53419"/>
                  </a:lnTo>
                  <a:lnTo>
                    <a:pt x="24901" y="90329"/>
                  </a:lnTo>
                  <a:lnTo>
                    <a:pt x="6515" y="133893"/>
                  </a:lnTo>
                  <a:lnTo>
                    <a:pt x="0" y="182371"/>
                  </a:lnTo>
                  <a:lnTo>
                    <a:pt x="0" y="911859"/>
                  </a:lnTo>
                  <a:lnTo>
                    <a:pt x="6515" y="960338"/>
                  </a:lnTo>
                  <a:lnTo>
                    <a:pt x="24901" y="1003902"/>
                  </a:lnTo>
                  <a:lnTo>
                    <a:pt x="53419" y="1040812"/>
                  </a:lnTo>
                  <a:lnTo>
                    <a:pt x="90329" y="1069330"/>
                  </a:lnTo>
                  <a:lnTo>
                    <a:pt x="133893" y="1087716"/>
                  </a:lnTo>
                  <a:lnTo>
                    <a:pt x="182372" y="1094231"/>
                  </a:lnTo>
                  <a:lnTo>
                    <a:pt x="2246883" y="1094231"/>
                  </a:lnTo>
                  <a:lnTo>
                    <a:pt x="2295362" y="1087716"/>
                  </a:lnTo>
                  <a:lnTo>
                    <a:pt x="2338926" y="1069330"/>
                  </a:lnTo>
                  <a:lnTo>
                    <a:pt x="2375836" y="1040812"/>
                  </a:lnTo>
                  <a:lnTo>
                    <a:pt x="2404354" y="1003902"/>
                  </a:lnTo>
                  <a:lnTo>
                    <a:pt x="2422740" y="960338"/>
                  </a:lnTo>
                  <a:lnTo>
                    <a:pt x="2429255" y="911859"/>
                  </a:lnTo>
                  <a:lnTo>
                    <a:pt x="2429255" y="182371"/>
                  </a:lnTo>
                  <a:lnTo>
                    <a:pt x="2422740" y="133893"/>
                  </a:lnTo>
                  <a:lnTo>
                    <a:pt x="2404354" y="90329"/>
                  </a:lnTo>
                  <a:lnTo>
                    <a:pt x="2375836" y="53419"/>
                  </a:lnTo>
                  <a:lnTo>
                    <a:pt x="2338926" y="24901"/>
                  </a:lnTo>
                  <a:lnTo>
                    <a:pt x="2295362" y="6515"/>
                  </a:lnTo>
                  <a:lnTo>
                    <a:pt x="2246883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57371" y="1264919"/>
              <a:ext cx="2429510" cy="1094740"/>
            </a:xfrm>
            <a:custGeom>
              <a:avLst/>
              <a:gdLst/>
              <a:ahLst/>
              <a:cxnLst/>
              <a:rect l="l" t="t" r="r" b="b"/>
              <a:pathLst>
                <a:path w="2429510" h="1094739">
                  <a:moveTo>
                    <a:pt x="0" y="182371"/>
                  </a:moveTo>
                  <a:lnTo>
                    <a:pt x="6515" y="133893"/>
                  </a:lnTo>
                  <a:lnTo>
                    <a:pt x="24901" y="90329"/>
                  </a:lnTo>
                  <a:lnTo>
                    <a:pt x="53419" y="53419"/>
                  </a:lnTo>
                  <a:lnTo>
                    <a:pt x="90329" y="24901"/>
                  </a:lnTo>
                  <a:lnTo>
                    <a:pt x="133893" y="6515"/>
                  </a:lnTo>
                  <a:lnTo>
                    <a:pt x="182372" y="0"/>
                  </a:lnTo>
                  <a:lnTo>
                    <a:pt x="2246883" y="0"/>
                  </a:lnTo>
                  <a:lnTo>
                    <a:pt x="2295362" y="6515"/>
                  </a:lnTo>
                  <a:lnTo>
                    <a:pt x="2338926" y="24901"/>
                  </a:lnTo>
                  <a:lnTo>
                    <a:pt x="2375836" y="53419"/>
                  </a:lnTo>
                  <a:lnTo>
                    <a:pt x="2404354" y="90329"/>
                  </a:lnTo>
                  <a:lnTo>
                    <a:pt x="2422740" y="133893"/>
                  </a:lnTo>
                  <a:lnTo>
                    <a:pt x="2429255" y="182371"/>
                  </a:lnTo>
                  <a:lnTo>
                    <a:pt x="2429255" y="911859"/>
                  </a:lnTo>
                  <a:lnTo>
                    <a:pt x="2422740" y="960338"/>
                  </a:lnTo>
                  <a:lnTo>
                    <a:pt x="2404354" y="1003902"/>
                  </a:lnTo>
                  <a:lnTo>
                    <a:pt x="2375836" y="1040812"/>
                  </a:lnTo>
                  <a:lnTo>
                    <a:pt x="2338926" y="1069330"/>
                  </a:lnTo>
                  <a:lnTo>
                    <a:pt x="2295362" y="1087716"/>
                  </a:lnTo>
                  <a:lnTo>
                    <a:pt x="2246883" y="1094231"/>
                  </a:lnTo>
                  <a:lnTo>
                    <a:pt x="182372" y="1094231"/>
                  </a:lnTo>
                  <a:lnTo>
                    <a:pt x="133893" y="1087716"/>
                  </a:lnTo>
                  <a:lnTo>
                    <a:pt x="90329" y="1069330"/>
                  </a:lnTo>
                  <a:lnTo>
                    <a:pt x="53419" y="1040812"/>
                  </a:lnTo>
                  <a:lnTo>
                    <a:pt x="24901" y="1003902"/>
                  </a:lnTo>
                  <a:lnTo>
                    <a:pt x="6515" y="960338"/>
                  </a:lnTo>
                  <a:lnTo>
                    <a:pt x="0" y="911859"/>
                  </a:lnTo>
                  <a:lnTo>
                    <a:pt x="0" y="182371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92144" y="1380566"/>
            <a:ext cx="17602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Социально-</a:t>
            </a:r>
            <a:endParaRPr sz="1800"/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800" spc="-100" dirty="0"/>
              <a:t>к</a:t>
            </a:r>
            <a:r>
              <a:rPr sz="1800" spc="-40" dirty="0"/>
              <a:t>о</a:t>
            </a:r>
            <a:r>
              <a:rPr sz="1800" dirty="0"/>
              <a:t>мм</a:t>
            </a:r>
            <a:r>
              <a:rPr sz="1800" spc="20" dirty="0"/>
              <a:t>у</a:t>
            </a:r>
            <a:r>
              <a:rPr sz="1800" spc="-5" dirty="0"/>
              <a:t>н</a:t>
            </a:r>
            <a:r>
              <a:rPr sz="1800" spc="-10" dirty="0"/>
              <a:t>и</a:t>
            </a:r>
            <a:r>
              <a:rPr sz="1800" spc="-25" dirty="0"/>
              <a:t>к</a:t>
            </a:r>
            <a:r>
              <a:rPr sz="1800" spc="-45" dirty="0"/>
              <a:t>а</a:t>
            </a:r>
            <a:r>
              <a:rPr sz="1800" dirty="0"/>
              <a:t>тивн</a:t>
            </a:r>
            <a:r>
              <a:rPr sz="1800" spc="20" dirty="0"/>
              <a:t>о</a:t>
            </a:r>
            <a:r>
              <a:rPr sz="1800" dirty="0"/>
              <a:t>е  </a:t>
            </a:r>
            <a:r>
              <a:rPr sz="1800" spc="-5" dirty="0"/>
              <a:t>развитие</a:t>
            </a:r>
            <a:endParaRPr sz="1800"/>
          </a:p>
        </p:txBody>
      </p:sp>
      <p:grpSp>
        <p:nvGrpSpPr>
          <p:cNvPr id="11" name="object 11"/>
          <p:cNvGrpSpPr/>
          <p:nvPr/>
        </p:nvGrpSpPr>
        <p:grpSpPr>
          <a:xfrm>
            <a:off x="6345682" y="2787142"/>
            <a:ext cx="2244090" cy="796290"/>
            <a:chOff x="6345682" y="2787142"/>
            <a:chExt cx="2244090" cy="796290"/>
          </a:xfrm>
        </p:grpSpPr>
        <p:sp>
          <p:nvSpPr>
            <p:cNvPr id="12" name="object 12"/>
            <p:cNvSpPr/>
            <p:nvPr/>
          </p:nvSpPr>
          <p:spPr>
            <a:xfrm>
              <a:off x="6352032" y="2793492"/>
              <a:ext cx="2231390" cy="783590"/>
            </a:xfrm>
            <a:custGeom>
              <a:avLst/>
              <a:gdLst/>
              <a:ahLst/>
              <a:cxnLst/>
              <a:rect l="l" t="t" r="r" b="b"/>
              <a:pathLst>
                <a:path w="2231390" h="783589">
                  <a:moveTo>
                    <a:pt x="2100579" y="0"/>
                  </a:moveTo>
                  <a:lnTo>
                    <a:pt x="130555" y="0"/>
                  </a:lnTo>
                  <a:lnTo>
                    <a:pt x="79724" y="10255"/>
                  </a:lnTo>
                  <a:lnTo>
                    <a:pt x="38226" y="38227"/>
                  </a:lnTo>
                  <a:lnTo>
                    <a:pt x="10255" y="79724"/>
                  </a:lnTo>
                  <a:lnTo>
                    <a:pt x="0" y="130556"/>
                  </a:lnTo>
                  <a:lnTo>
                    <a:pt x="0" y="652780"/>
                  </a:lnTo>
                  <a:lnTo>
                    <a:pt x="10255" y="703611"/>
                  </a:lnTo>
                  <a:lnTo>
                    <a:pt x="38226" y="745109"/>
                  </a:lnTo>
                  <a:lnTo>
                    <a:pt x="79724" y="773080"/>
                  </a:lnTo>
                  <a:lnTo>
                    <a:pt x="130555" y="783336"/>
                  </a:lnTo>
                  <a:lnTo>
                    <a:pt x="2100579" y="783336"/>
                  </a:lnTo>
                  <a:lnTo>
                    <a:pt x="2151411" y="773080"/>
                  </a:lnTo>
                  <a:lnTo>
                    <a:pt x="2192909" y="745109"/>
                  </a:lnTo>
                  <a:lnTo>
                    <a:pt x="2220880" y="703611"/>
                  </a:lnTo>
                  <a:lnTo>
                    <a:pt x="2231136" y="652780"/>
                  </a:lnTo>
                  <a:lnTo>
                    <a:pt x="2231136" y="130556"/>
                  </a:lnTo>
                  <a:lnTo>
                    <a:pt x="2220880" y="79724"/>
                  </a:lnTo>
                  <a:lnTo>
                    <a:pt x="2192909" y="38226"/>
                  </a:lnTo>
                  <a:lnTo>
                    <a:pt x="2151411" y="10255"/>
                  </a:lnTo>
                  <a:lnTo>
                    <a:pt x="2100579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52032" y="2793492"/>
              <a:ext cx="2231390" cy="783590"/>
            </a:xfrm>
            <a:custGeom>
              <a:avLst/>
              <a:gdLst/>
              <a:ahLst/>
              <a:cxnLst/>
              <a:rect l="l" t="t" r="r" b="b"/>
              <a:pathLst>
                <a:path w="2231390" h="783589">
                  <a:moveTo>
                    <a:pt x="0" y="130556"/>
                  </a:moveTo>
                  <a:lnTo>
                    <a:pt x="10255" y="79724"/>
                  </a:lnTo>
                  <a:lnTo>
                    <a:pt x="38226" y="38227"/>
                  </a:lnTo>
                  <a:lnTo>
                    <a:pt x="79724" y="10255"/>
                  </a:lnTo>
                  <a:lnTo>
                    <a:pt x="130555" y="0"/>
                  </a:lnTo>
                  <a:lnTo>
                    <a:pt x="2100579" y="0"/>
                  </a:lnTo>
                  <a:lnTo>
                    <a:pt x="2151411" y="10255"/>
                  </a:lnTo>
                  <a:lnTo>
                    <a:pt x="2192909" y="38226"/>
                  </a:lnTo>
                  <a:lnTo>
                    <a:pt x="2220880" y="79724"/>
                  </a:lnTo>
                  <a:lnTo>
                    <a:pt x="2231136" y="130556"/>
                  </a:lnTo>
                  <a:lnTo>
                    <a:pt x="2231136" y="652780"/>
                  </a:lnTo>
                  <a:lnTo>
                    <a:pt x="2220880" y="703611"/>
                  </a:lnTo>
                  <a:lnTo>
                    <a:pt x="2192909" y="745109"/>
                  </a:lnTo>
                  <a:lnTo>
                    <a:pt x="2151411" y="773080"/>
                  </a:lnTo>
                  <a:lnTo>
                    <a:pt x="2100579" y="783336"/>
                  </a:lnTo>
                  <a:lnTo>
                    <a:pt x="130555" y="783336"/>
                  </a:lnTo>
                  <a:lnTo>
                    <a:pt x="79724" y="773080"/>
                  </a:lnTo>
                  <a:lnTo>
                    <a:pt x="38226" y="745109"/>
                  </a:lnTo>
                  <a:lnTo>
                    <a:pt x="10255" y="703611"/>
                  </a:lnTo>
                  <a:lnTo>
                    <a:pt x="0" y="652780"/>
                  </a:lnTo>
                  <a:lnTo>
                    <a:pt x="0" y="130556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677659" y="2890850"/>
            <a:ext cx="15805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Познавательное</a:t>
            </a:r>
            <a:endParaRPr sz="1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развитие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54481" y="2787142"/>
            <a:ext cx="2244090" cy="796290"/>
            <a:chOff x="554481" y="2787142"/>
            <a:chExt cx="2244090" cy="796290"/>
          </a:xfrm>
        </p:grpSpPr>
        <p:sp>
          <p:nvSpPr>
            <p:cNvPr id="16" name="object 16"/>
            <p:cNvSpPr/>
            <p:nvPr/>
          </p:nvSpPr>
          <p:spPr>
            <a:xfrm>
              <a:off x="560831" y="2793492"/>
              <a:ext cx="2231390" cy="783590"/>
            </a:xfrm>
            <a:custGeom>
              <a:avLst/>
              <a:gdLst/>
              <a:ahLst/>
              <a:cxnLst/>
              <a:rect l="l" t="t" r="r" b="b"/>
              <a:pathLst>
                <a:path w="2231390" h="783589">
                  <a:moveTo>
                    <a:pt x="2100580" y="0"/>
                  </a:moveTo>
                  <a:lnTo>
                    <a:pt x="130556" y="0"/>
                  </a:lnTo>
                  <a:lnTo>
                    <a:pt x="79740" y="10255"/>
                  </a:lnTo>
                  <a:lnTo>
                    <a:pt x="38241" y="38227"/>
                  </a:lnTo>
                  <a:lnTo>
                    <a:pt x="10260" y="79724"/>
                  </a:lnTo>
                  <a:lnTo>
                    <a:pt x="0" y="130556"/>
                  </a:lnTo>
                  <a:lnTo>
                    <a:pt x="0" y="652780"/>
                  </a:lnTo>
                  <a:lnTo>
                    <a:pt x="10260" y="703611"/>
                  </a:lnTo>
                  <a:lnTo>
                    <a:pt x="38241" y="745109"/>
                  </a:lnTo>
                  <a:lnTo>
                    <a:pt x="79740" y="773080"/>
                  </a:lnTo>
                  <a:lnTo>
                    <a:pt x="130556" y="783336"/>
                  </a:lnTo>
                  <a:lnTo>
                    <a:pt x="2100580" y="783336"/>
                  </a:lnTo>
                  <a:lnTo>
                    <a:pt x="2151411" y="773080"/>
                  </a:lnTo>
                  <a:lnTo>
                    <a:pt x="2192909" y="745109"/>
                  </a:lnTo>
                  <a:lnTo>
                    <a:pt x="2220880" y="703611"/>
                  </a:lnTo>
                  <a:lnTo>
                    <a:pt x="2231136" y="652780"/>
                  </a:lnTo>
                  <a:lnTo>
                    <a:pt x="2231136" y="130556"/>
                  </a:lnTo>
                  <a:lnTo>
                    <a:pt x="2220880" y="79724"/>
                  </a:lnTo>
                  <a:lnTo>
                    <a:pt x="2192909" y="38226"/>
                  </a:lnTo>
                  <a:lnTo>
                    <a:pt x="2151411" y="10255"/>
                  </a:lnTo>
                  <a:lnTo>
                    <a:pt x="210058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0831" y="2793492"/>
              <a:ext cx="2231390" cy="783590"/>
            </a:xfrm>
            <a:custGeom>
              <a:avLst/>
              <a:gdLst/>
              <a:ahLst/>
              <a:cxnLst/>
              <a:rect l="l" t="t" r="r" b="b"/>
              <a:pathLst>
                <a:path w="2231390" h="783589">
                  <a:moveTo>
                    <a:pt x="0" y="130556"/>
                  </a:moveTo>
                  <a:lnTo>
                    <a:pt x="10260" y="79724"/>
                  </a:lnTo>
                  <a:lnTo>
                    <a:pt x="38241" y="38227"/>
                  </a:lnTo>
                  <a:lnTo>
                    <a:pt x="79740" y="10255"/>
                  </a:lnTo>
                  <a:lnTo>
                    <a:pt x="130556" y="0"/>
                  </a:lnTo>
                  <a:lnTo>
                    <a:pt x="2100580" y="0"/>
                  </a:lnTo>
                  <a:lnTo>
                    <a:pt x="2151411" y="10255"/>
                  </a:lnTo>
                  <a:lnTo>
                    <a:pt x="2192909" y="38226"/>
                  </a:lnTo>
                  <a:lnTo>
                    <a:pt x="2220880" y="79724"/>
                  </a:lnTo>
                  <a:lnTo>
                    <a:pt x="2231136" y="130556"/>
                  </a:lnTo>
                  <a:lnTo>
                    <a:pt x="2231136" y="652780"/>
                  </a:lnTo>
                  <a:lnTo>
                    <a:pt x="2220880" y="703611"/>
                  </a:lnTo>
                  <a:lnTo>
                    <a:pt x="2192909" y="745109"/>
                  </a:lnTo>
                  <a:lnTo>
                    <a:pt x="2151411" y="773080"/>
                  </a:lnTo>
                  <a:lnTo>
                    <a:pt x="2100580" y="783336"/>
                  </a:lnTo>
                  <a:lnTo>
                    <a:pt x="130556" y="783336"/>
                  </a:lnTo>
                  <a:lnTo>
                    <a:pt x="79740" y="773080"/>
                  </a:lnTo>
                  <a:lnTo>
                    <a:pt x="38241" y="745109"/>
                  </a:lnTo>
                  <a:lnTo>
                    <a:pt x="10260" y="703611"/>
                  </a:lnTo>
                  <a:lnTo>
                    <a:pt x="0" y="652780"/>
                  </a:lnTo>
                  <a:lnTo>
                    <a:pt x="0" y="130556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32712" y="2890850"/>
            <a:ext cx="8864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Речевое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развитие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131053" y="4719573"/>
            <a:ext cx="2466340" cy="796290"/>
            <a:chOff x="5131053" y="4719573"/>
            <a:chExt cx="2466340" cy="796290"/>
          </a:xfrm>
        </p:grpSpPr>
        <p:sp>
          <p:nvSpPr>
            <p:cNvPr id="20" name="object 20"/>
            <p:cNvSpPr/>
            <p:nvPr/>
          </p:nvSpPr>
          <p:spPr>
            <a:xfrm>
              <a:off x="5137403" y="4725923"/>
              <a:ext cx="2453640" cy="783590"/>
            </a:xfrm>
            <a:custGeom>
              <a:avLst/>
              <a:gdLst/>
              <a:ahLst/>
              <a:cxnLst/>
              <a:rect l="l" t="t" r="r" b="b"/>
              <a:pathLst>
                <a:path w="2453640" h="783589">
                  <a:moveTo>
                    <a:pt x="2323084" y="0"/>
                  </a:moveTo>
                  <a:lnTo>
                    <a:pt x="130556" y="0"/>
                  </a:lnTo>
                  <a:lnTo>
                    <a:pt x="79724" y="10255"/>
                  </a:lnTo>
                  <a:lnTo>
                    <a:pt x="38226" y="38226"/>
                  </a:lnTo>
                  <a:lnTo>
                    <a:pt x="10255" y="79724"/>
                  </a:lnTo>
                  <a:lnTo>
                    <a:pt x="0" y="130556"/>
                  </a:lnTo>
                  <a:lnTo>
                    <a:pt x="0" y="652779"/>
                  </a:lnTo>
                  <a:lnTo>
                    <a:pt x="10255" y="703611"/>
                  </a:lnTo>
                  <a:lnTo>
                    <a:pt x="38227" y="745108"/>
                  </a:lnTo>
                  <a:lnTo>
                    <a:pt x="79724" y="773080"/>
                  </a:lnTo>
                  <a:lnTo>
                    <a:pt x="130556" y="783335"/>
                  </a:lnTo>
                  <a:lnTo>
                    <a:pt x="2323084" y="783335"/>
                  </a:lnTo>
                  <a:lnTo>
                    <a:pt x="2373915" y="773080"/>
                  </a:lnTo>
                  <a:lnTo>
                    <a:pt x="2415413" y="745108"/>
                  </a:lnTo>
                  <a:lnTo>
                    <a:pt x="2443384" y="703611"/>
                  </a:lnTo>
                  <a:lnTo>
                    <a:pt x="2453640" y="652779"/>
                  </a:lnTo>
                  <a:lnTo>
                    <a:pt x="2453640" y="130556"/>
                  </a:lnTo>
                  <a:lnTo>
                    <a:pt x="2443384" y="79724"/>
                  </a:lnTo>
                  <a:lnTo>
                    <a:pt x="2415413" y="38226"/>
                  </a:lnTo>
                  <a:lnTo>
                    <a:pt x="2373915" y="10255"/>
                  </a:lnTo>
                  <a:lnTo>
                    <a:pt x="232308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37403" y="4725923"/>
              <a:ext cx="2453640" cy="783590"/>
            </a:xfrm>
            <a:custGeom>
              <a:avLst/>
              <a:gdLst/>
              <a:ahLst/>
              <a:cxnLst/>
              <a:rect l="l" t="t" r="r" b="b"/>
              <a:pathLst>
                <a:path w="2453640" h="783589">
                  <a:moveTo>
                    <a:pt x="0" y="130556"/>
                  </a:moveTo>
                  <a:lnTo>
                    <a:pt x="10255" y="79724"/>
                  </a:lnTo>
                  <a:lnTo>
                    <a:pt x="38226" y="38226"/>
                  </a:lnTo>
                  <a:lnTo>
                    <a:pt x="79724" y="10255"/>
                  </a:lnTo>
                  <a:lnTo>
                    <a:pt x="130556" y="0"/>
                  </a:lnTo>
                  <a:lnTo>
                    <a:pt x="2323084" y="0"/>
                  </a:lnTo>
                  <a:lnTo>
                    <a:pt x="2373915" y="10255"/>
                  </a:lnTo>
                  <a:lnTo>
                    <a:pt x="2415413" y="38226"/>
                  </a:lnTo>
                  <a:lnTo>
                    <a:pt x="2443384" y="79724"/>
                  </a:lnTo>
                  <a:lnTo>
                    <a:pt x="2453640" y="130556"/>
                  </a:lnTo>
                  <a:lnTo>
                    <a:pt x="2453640" y="652779"/>
                  </a:lnTo>
                  <a:lnTo>
                    <a:pt x="2443384" y="703611"/>
                  </a:lnTo>
                  <a:lnTo>
                    <a:pt x="2415413" y="745108"/>
                  </a:lnTo>
                  <a:lnTo>
                    <a:pt x="2373915" y="773080"/>
                  </a:lnTo>
                  <a:lnTo>
                    <a:pt x="2323084" y="783335"/>
                  </a:lnTo>
                  <a:lnTo>
                    <a:pt x="130556" y="783335"/>
                  </a:lnTo>
                  <a:lnTo>
                    <a:pt x="79724" y="773080"/>
                  </a:lnTo>
                  <a:lnTo>
                    <a:pt x="38227" y="745108"/>
                  </a:lnTo>
                  <a:lnTo>
                    <a:pt x="10255" y="703611"/>
                  </a:lnTo>
                  <a:lnTo>
                    <a:pt x="0" y="652779"/>
                  </a:lnTo>
                  <a:lnTo>
                    <a:pt x="0" y="13055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60594" y="4824476"/>
            <a:ext cx="2207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1625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Художественно- 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эстетическое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782826" y="4719573"/>
            <a:ext cx="2466340" cy="796290"/>
            <a:chOff x="1782826" y="4719573"/>
            <a:chExt cx="2466340" cy="796290"/>
          </a:xfrm>
        </p:grpSpPr>
        <p:sp>
          <p:nvSpPr>
            <p:cNvPr id="24" name="object 24"/>
            <p:cNvSpPr/>
            <p:nvPr/>
          </p:nvSpPr>
          <p:spPr>
            <a:xfrm>
              <a:off x="1789176" y="4725923"/>
              <a:ext cx="2453640" cy="783590"/>
            </a:xfrm>
            <a:custGeom>
              <a:avLst/>
              <a:gdLst/>
              <a:ahLst/>
              <a:cxnLst/>
              <a:rect l="l" t="t" r="r" b="b"/>
              <a:pathLst>
                <a:path w="2453640" h="783589">
                  <a:moveTo>
                    <a:pt x="2323084" y="0"/>
                  </a:moveTo>
                  <a:lnTo>
                    <a:pt x="130556" y="0"/>
                  </a:lnTo>
                  <a:lnTo>
                    <a:pt x="79724" y="10255"/>
                  </a:lnTo>
                  <a:lnTo>
                    <a:pt x="38226" y="38226"/>
                  </a:lnTo>
                  <a:lnTo>
                    <a:pt x="10255" y="79724"/>
                  </a:lnTo>
                  <a:lnTo>
                    <a:pt x="0" y="130556"/>
                  </a:lnTo>
                  <a:lnTo>
                    <a:pt x="0" y="652779"/>
                  </a:lnTo>
                  <a:lnTo>
                    <a:pt x="10255" y="703611"/>
                  </a:lnTo>
                  <a:lnTo>
                    <a:pt x="38226" y="745108"/>
                  </a:lnTo>
                  <a:lnTo>
                    <a:pt x="79724" y="773080"/>
                  </a:lnTo>
                  <a:lnTo>
                    <a:pt x="130556" y="783335"/>
                  </a:lnTo>
                  <a:lnTo>
                    <a:pt x="2323084" y="783335"/>
                  </a:lnTo>
                  <a:lnTo>
                    <a:pt x="2373915" y="773080"/>
                  </a:lnTo>
                  <a:lnTo>
                    <a:pt x="2415413" y="745108"/>
                  </a:lnTo>
                  <a:lnTo>
                    <a:pt x="2443384" y="703611"/>
                  </a:lnTo>
                  <a:lnTo>
                    <a:pt x="2453640" y="652779"/>
                  </a:lnTo>
                  <a:lnTo>
                    <a:pt x="2453640" y="130556"/>
                  </a:lnTo>
                  <a:lnTo>
                    <a:pt x="2443384" y="79724"/>
                  </a:lnTo>
                  <a:lnTo>
                    <a:pt x="2415413" y="38226"/>
                  </a:lnTo>
                  <a:lnTo>
                    <a:pt x="2373915" y="10255"/>
                  </a:lnTo>
                  <a:lnTo>
                    <a:pt x="232308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89176" y="4725923"/>
              <a:ext cx="2453640" cy="783590"/>
            </a:xfrm>
            <a:custGeom>
              <a:avLst/>
              <a:gdLst/>
              <a:ahLst/>
              <a:cxnLst/>
              <a:rect l="l" t="t" r="r" b="b"/>
              <a:pathLst>
                <a:path w="2453640" h="783589">
                  <a:moveTo>
                    <a:pt x="0" y="130556"/>
                  </a:moveTo>
                  <a:lnTo>
                    <a:pt x="10255" y="79724"/>
                  </a:lnTo>
                  <a:lnTo>
                    <a:pt x="38226" y="38226"/>
                  </a:lnTo>
                  <a:lnTo>
                    <a:pt x="79724" y="10255"/>
                  </a:lnTo>
                  <a:lnTo>
                    <a:pt x="130556" y="0"/>
                  </a:lnTo>
                  <a:lnTo>
                    <a:pt x="2323084" y="0"/>
                  </a:lnTo>
                  <a:lnTo>
                    <a:pt x="2373915" y="10255"/>
                  </a:lnTo>
                  <a:lnTo>
                    <a:pt x="2415413" y="38226"/>
                  </a:lnTo>
                  <a:lnTo>
                    <a:pt x="2443384" y="79724"/>
                  </a:lnTo>
                  <a:lnTo>
                    <a:pt x="2453640" y="130556"/>
                  </a:lnTo>
                  <a:lnTo>
                    <a:pt x="2453640" y="652779"/>
                  </a:lnTo>
                  <a:lnTo>
                    <a:pt x="2443384" y="703611"/>
                  </a:lnTo>
                  <a:lnTo>
                    <a:pt x="2415413" y="745108"/>
                  </a:lnTo>
                  <a:lnTo>
                    <a:pt x="2373915" y="773080"/>
                  </a:lnTo>
                  <a:lnTo>
                    <a:pt x="2323084" y="783335"/>
                  </a:lnTo>
                  <a:lnTo>
                    <a:pt x="130556" y="783335"/>
                  </a:lnTo>
                  <a:lnTo>
                    <a:pt x="79724" y="773080"/>
                  </a:lnTo>
                  <a:lnTo>
                    <a:pt x="38226" y="745108"/>
                  </a:lnTo>
                  <a:lnTo>
                    <a:pt x="10255" y="703611"/>
                  </a:lnTo>
                  <a:lnTo>
                    <a:pt x="0" y="652779"/>
                  </a:lnTo>
                  <a:lnTo>
                    <a:pt x="0" y="13055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424176" y="4824476"/>
            <a:ext cx="1183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 marR="5080" indent="-14986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Times New Roman"/>
                <a:cs typeface="Times New Roman"/>
              </a:rPr>
              <a:t>Ф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з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90" dirty="0">
                <a:latin typeface="Times New Roman"/>
                <a:cs typeface="Times New Roman"/>
              </a:rPr>
              <a:t>к</a:t>
            </a:r>
            <a:r>
              <a:rPr sz="1800" spc="2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е  </a:t>
            </a:r>
            <a:r>
              <a:rPr sz="1800" spc="-5" dirty="0">
                <a:latin typeface="Times New Roman"/>
                <a:cs typeface="Times New Roman"/>
              </a:rPr>
              <a:t>развитие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95017" y="586486"/>
            <a:ext cx="6203315" cy="490220"/>
            <a:chOff x="1795017" y="586486"/>
            <a:chExt cx="6203315" cy="490220"/>
          </a:xfrm>
        </p:grpSpPr>
        <p:sp>
          <p:nvSpPr>
            <p:cNvPr id="3" name="object 3"/>
            <p:cNvSpPr/>
            <p:nvPr/>
          </p:nvSpPr>
          <p:spPr>
            <a:xfrm>
              <a:off x="1801367" y="592836"/>
              <a:ext cx="6190615" cy="477520"/>
            </a:xfrm>
            <a:custGeom>
              <a:avLst/>
              <a:gdLst/>
              <a:ahLst/>
              <a:cxnLst/>
              <a:rect l="l" t="t" r="r" b="b"/>
              <a:pathLst>
                <a:path w="6190615" h="477519">
                  <a:moveTo>
                    <a:pt x="6110985" y="0"/>
                  </a:moveTo>
                  <a:lnTo>
                    <a:pt x="79501" y="0"/>
                  </a:lnTo>
                  <a:lnTo>
                    <a:pt x="48541" y="6242"/>
                  </a:lnTo>
                  <a:lnTo>
                    <a:pt x="23272" y="23272"/>
                  </a:lnTo>
                  <a:lnTo>
                    <a:pt x="6242" y="48541"/>
                  </a:lnTo>
                  <a:lnTo>
                    <a:pt x="0" y="79501"/>
                  </a:lnTo>
                  <a:lnTo>
                    <a:pt x="0" y="397510"/>
                  </a:lnTo>
                  <a:lnTo>
                    <a:pt x="6242" y="428470"/>
                  </a:lnTo>
                  <a:lnTo>
                    <a:pt x="23272" y="453739"/>
                  </a:lnTo>
                  <a:lnTo>
                    <a:pt x="48541" y="470769"/>
                  </a:lnTo>
                  <a:lnTo>
                    <a:pt x="79501" y="477012"/>
                  </a:lnTo>
                  <a:lnTo>
                    <a:pt x="6110985" y="477012"/>
                  </a:lnTo>
                  <a:lnTo>
                    <a:pt x="6141946" y="470769"/>
                  </a:lnTo>
                  <a:lnTo>
                    <a:pt x="6167215" y="453739"/>
                  </a:lnTo>
                  <a:lnTo>
                    <a:pt x="6184245" y="428470"/>
                  </a:lnTo>
                  <a:lnTo>
                    <a:pt x="6190487" y="397510"/>
                  </a:lnTo>
                  <a:lnTo>
                    <a:pt x="6190487" y="79501"/>
                  </a:lnTo>
                  <a:lnTo>
                    <a:pt x="6184245" y="48541"/>
                  </a:lnTo>
                  <a:lnTo>
                    <a:pt x="6167215" y="23272"/>
                  </a:lnTo>
                  <a:lnTo>
                    <a:pt x="6141946" y="6242"/>
                  </a:lnTo>
                  <a:lnTo>
                    <a:pt x="6110985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01367" y="592836"/>
              <a:ext cx="6190615" cy="477520"/>
            </a:xfrm>
            <a:custGeom>
              <a:avLst/>
              <a:gdLst/>
              <a:ahLst/>
              <a:cxnLst/>
              <a:rect l="l" t="t" r="r" b="b"/>
              <a:pathLst>
                <a:path w="6190615" h="477519">
                  <a:moveTo>
                    <a:pt x="0" y="79501"/>
                  </a:moveTo>
                  <a:lnTo>
                    <a:pt x="6242" y="48541"/>
                  </a:lnTo>
                  <a:lnTo>
                    <a:pt x="23272" y="23272"/>
                  </a:lnTo>
                  <a:lnTo>
                    <a:pt x="48541" y="6242"/>
                  </a:lnTo>
                  <a:lnTo>
                    <a:pt x="79501" y="0"/>
                  </a:lnTo>
                  <a:lnTo>
                    <a:pt x="6110985" y="0"/>
                  </a:lnTo>
                  <a:lnTo>
                    <a:pt x="6141946" y="6242"/>
                  </a:lnTo>
                  <a:lnTo>
                    <a:pt x="6167215" y="23272"/>
                  </a:lnTo>
                  <a:lnTo>
                    <a:pt x="6184245" y="48541"/>
                  </a:lnTo>
                  <a:lnTo>
                    <a:pt x="6190487" y="79501"/>
                  </a:lnTo>
                  <a:lnTo>
                    <a:pt x="6190487" y="397510"/>
                  </a:lnTo>
                  <a:lnTo>
                    <a:pt x="6184245" y="428470"/>
                  </a:lnTo>
                  <a:lnTo>
                    <a:pt x="6167215" y="453739"/>
                  </a:lnTo>
                  <a:lnTo>
                    <a:pt x="6141946" y="470769"/>
                  </a:lnTo>
                  <a:lnTo>
                    <a:pt x="6110985" y="477012"/>
                  </a:lnTo>
                  <a:lnTo>
                    <a:pt x="79501" y="477012"/>
                  </a:lnTo>
                  <a:lnTo>
                    <a:pt x="48541" y="470769"/>
                  </a:lnTo>
                  <a:lnTo>
                    <a:pt x="23272" y="453739"/>
                  </a:lnTo>
                  <a:lnTo>
                    <a:pt x="6242" y="428470"/>
                  </a:lnTo>
                  <a:lnTo>
                    <a:pt x="0" y="397510"/>
                  </a:lnTo>
                  <a:lnTo>
                    <a:pt x="0" y="7950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22957" y="590499"/>
            <a:ext cx="5090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Социально-коммуникативное</a:t>
            </a:r>
            <a:r>
              <a:rPr spc="50" dirty="0"/>
              <a:t> </a:t>
            </a:r>
            <a:r>
              <a:rPr spc="-5" dirty="0"/>
              <a:t>развитие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716782" y="2172970"/>
            <a:ext cx="2495550" cy="962660"/>
            <a:chOff x="3716782" y="2172970"/>
            <a:chExt cx="2495550" cy="962660"/>
          </a:xfrm>
        </p:grpSpPr>
        <p:sp>
          <p:nvSpPr>
            <p:cNvPr id="7" name="object 7"/>
            <p:cNvSpPr/>
            <p:nvPr/>
          </p:nvSpPr>
          <p:spPr>
            <a:xfrm>
              <a:off x="3723132" y="2179320"/>
              <a:ext cx="2482850" cy="949960"/>
            </a:xfrm>
            <a:custGeom>
              <a:avLst/>
              <a:gdLst/>
              <a:ahLst/>
              <a:cxnLst/>
              <a:rect l="l" t="t" r="r" b="b"/>
              <a:pathLst>
                <a:path w="2482850" h="949960">
                  <a:moveTo>
                    <a:pt x="2324354" y="0"/>
                  </a:moveTo>
                  <a:lnTo>
                    <a:pt x="158241" y="0"/>
                  </a:lnTo>
                  <a:lnTo>
                    <a:pt x="108232" y="8069"/>
                  </a:lnTo>
                  <a:lnTo>
                    <a:pt x="64794" y="30536"/>
                  </a:lnTo>
                  <a:lnTo>
                    <a:pt x="30536" y="64794"/>
                  </a:lnTo>
                  <a:lnTo>
                    <a:pt x="8069" y="108232"/>
                  </a:lnTo>
                  <a:lnTo>
                    <a:pt x="0" y="158241"/>
                  </a:lnTo>
                  <a:lnTo>
                    <a:pt x="0" y="791209"/>
                  </a:lnTo>
                  <a:lnTo>
                    <a:pt x="8069" y="841219"/>
                  </a:lnTo>
                  <a:lnTo>
                    <a:pt x="30536" y="884657"/>
                  </a:lnTo>
                  <a:lnTo>
                    <a:pt x="64794" y="918915"/>
                  </a:lnTo>
                  <a:lnTo>
                    <a:pt x="108232" y="941382"/>
                  </a:lnTo>
                  <a:lnTo>
                    <a:pt x="158241" y="949451"/>
                  </a:lnTo>
                  <a:lnTo>
                    <a:pt x="2324354" y="949451"/>
                  </a:lnTo>
                  <a:lnTo>
                    <a:pt x="2374363" y="941382"/>
                  </a:lnTo>
                  <a:lnTo>
                    <a:pt x="2417801" y="918915"/>
                  </a:lnTo>
                  <a:lnTo>
                    <a:pt x="2452059" y="884657"/>
                  </a:lnTo>
                  <a:lnTo>
                    <a:pt x="2474526" y="841219"/>
                  </a:lnTo>
                  <a:lnTo>
                    <a:pt x="2482595" y="791209"/>
                  </a:lnTo>
                  <a:lnTo>
                    <a:pt x="2482595" y="158241"/>
                  </a:lnTo>
                  <a:lnTo>
                    <a:pt x="2474526" y="108232"/>
                  </a:lnTo>
                  <a:lnTo>
                    <a:pt x="2452059" y="64794"/>
                  </a:lnTo>
                  <a:lnTo>
                    <a:pt x="2417801" y="30536"/>
                  </a:lnTo>
                  <a:lnTo>
                    <a:pt x="2374363" y="8069"/>
                  </a:lnTo>
                  <a:lnTo>
                    <a:pt x="232435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23132" y="2179320"/>
              <a:ext cx="2482850" cy="949960"/>
            </a:xfrm>
            <a:custGeom>
              <a:avLst/>
              <a:gdLst/>
              <a:ahLst/>
              <a:cxnLst/>
              <a:rect l="l" t="t" r="r" b="b"/>
              <a:pathLst>
                <a:path w="2482850" h="949960">
                  <a:moveTo>
                    <a:pt x="0" y="158241"/>
                  </a:moveTo>
                  <a:lnTo>
                    <a:pt x="8069" y="108232"/>
                  </a:lnTo>
                  <a:lnTo>
                    <a:pt x="30536" y="64794"/>
                  </a:lnTo>
                  <a:lnTo>
                    <a:pt x="64794" y="30536"/>
                  </a:lnTo>
                  <a:lnTo>
                    <a:pt x="108232" y="8069"/>
                  </a:lnTo>
                  <a:lnTo>
                    <a:pt x="158241" y="0"/>
                  </a:lnTo>
                  <a:lnTo>
                    <a:pt x="2324354" y="0"/>
                  </a:lnTo>
                  <a:lnTo>
                    <a:pt x="2374363" y="8069"/>
                  </a:lnTo>
                  <a:lnTo>
                    <a:pt x="2417801" y="30536"/>
                  </a:lnTo>
                  <a:lnTo>
                    <a:pt x="2452059" y="64794"/>
                  </a:lnTo>
                  <a:lnTo>
                    <a:pt x="2474526" y="108232"/>
                  </a:lnTo>
                  <a:lnTo>
                    <a:pt x="2482595" y="158241"/>
                  </a:lnTo>
                  <a:lnTo>
                    <a:pt x="2482595" y="791209"/>
                  </a:lnTo>
                  <a:lnTo>
                    <a:pt x="2474526" y="841219"/>
                  </a:lnTo>
                  <a:lnTo>
                    <a:pt x="2452059" y="884657"/>
                  </a:lnTo>
                  <a:lnTo>
                    <a:pt x="2417801" y="918915"/>
                  </a:lnTo>
                  <a:lnTo>
                    <a:pt x="2374363" y="941382"/>
                  </a:lnTo>
                  <a:lnTo>
                    <a:pt x="2324354" y="949451"/>
                  </a:lnTo>
                  <a:lnTo>
                    <a:pt x="158241" y="949451"/>
                  </a:lnTo>
                  <a:lnTo>
                    <a:pt x="108232" y="941382"/>
                  </a:lnTo>
                  <a:lnTo>
                    <a:pt x="64794" y="918915"/>
                  </a:lnTo>
                  <a:lnTo>
                    <a:pt x="30536" y="884657"/>
                  </a:lnTo>
                  <a:lnTo>
                    <a:pt x="8069" y="841219"/>
                  </a:lnTo>
                  <a:lnTo>
                    <a:pt x="0" y="791209"/>
                  </a:lnTo>
                  <a:lnTo>
                    <a:pt x="0" y="15824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56075" y="2391917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13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1 </a:t>
            </a:r>
            <a:r>
              <a:rPr sz="1600" spc="-25" dirty="0">
                <a:latin typeface="Times New Roman"/>
                <a:cs typeface="Times New Roman"/>
              </a:rPr>
              <a:t>года </a:t>
            </a:r>
            <a:r>
              <a:rPr sz="1600" spc="-5" dirty="0">
                <a:latin typeface="Times New Roman"/>
                <a:cs typeface="Times New Roman"/>
              </a:rPr>
              <a:t>до 2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18.2.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07638" y="3300729"/>
            <a:ext cx="2495550" cy="1026160"/>
            <a:chOff x="3707638" y="3300729"/>
            <a:chExt cx="2495550" cy="1026160"/>
          </a:xfrm>
        </p:grpSpPr>
        <p:sp>
          <p:nvSpPr>
            <p:cNvPr id="11" name="object 11"/>
            <p:cNvSpPr/>
            <p:nvPr/>
          </p:nvSpPr>
          <p:spPr>
            <a:xfrm>
              <a:off x="3713988" y="3307079"/>
              <a:ext cx="2482850" cy="1013460"/>
            </a:xfrm>
            <a:custGeom>
              <a:avLst/>
              <a:gdLst/>
              <a:ahLst/>
              <a:cxnLst/>
              <a:rect l="l" t="t" r="r" b="b"/>
              <a:pathLst>
                <a:path w="2482850" h="1013460">
                  <a:moveTo>
                    <a:pt x="2313686" y="0"/>
                  </a:moveTo>
                  <a:lnTo>
                    <a:pt x="168910" y="0"/>
                  </a:lnTo>
                  <a:lnTo>
                    <a:pt x="123986" y="6029"/>
                  </a:lnTo>
                  <a:lnTo>
                    <a:pt x="83631" y="23048"/>
                  </a:lnTo>
                  <a:lnTo>
                    <a:pt x="49450" y="49450"/>
                  </a:lnTo>
                  <a:lnTo>
                    <a:pt x="23048" y="83631"/>
                  </a:lnTo>
                  <a:lnTo>
                    <a:pt x="6029" y="123986"/>
                  </a:lnTo>
                  <a:lnTo>
                    <a:pt x="0" y="168910"/>
                  </a:lnTo>
                  <a:lnTo>
                    <a:pt x="0" y="844550"/>
                  </a:lnTo>
                  <a:lnTo>
                    <a:pt x="6029" y="889473"/>
                  </a:lnTo>
                  <a:lnTo>
                    <a:pt x="23048" y="929828"/>
                  </a:lnTo>
                  <a:lnTo>
                    <a:pt x="49450" y="964009"/>
                  </a:lnTo>
                  <a:lnTo>
                    <a:pt x="83631" y="990411"/>
                  </a:lnTo>
                  <a:lnTo>
                    <a:pt x="123986" y="1007430"/>
                  </a:lnTo>
                  <a:lnTo>
                    <a:pt x="168910" y="1013460"/>
                  </a:lnTo>
                  <a:lnTo>
                    <a:pt x="2313686" y="1013460"/>
                  </a:lnTo>
                  <a:lnTo>
                    <a:pt x="2358609" y="1007430"/>
                  </a:lnTo>
                  <a:lnTo>
                    <a:pt x="2398964" y="990411"/>
                  </a:lnTo>
                  <a:lnTo>
                    <a:pt x="2433145" y="964009"/>
                  </a:lnTo>
                  <a:lnTo>
                    <a:pt x="2459547" y="929828"/>
                  </a:lnTo>
                  <a:lnTo>
                    <a:pt x="2476566" y="889473"/>
                  </a:lnTo>
                  <a:lnTo>
                    <a:pt x="2482596" y="844550"/>
                  </a:lnTo>
                  <a:lnTo>
                    <a:pt x="2482596" y="168910"/>
                  </a:lnTo>
                  <a:lnTo>
                    <a:pt x="2476566" y="123986"/>
                  </a:lnTo>
                  <a:lnTo>
                    <a:pt x="2459547" y="83631"/>
                  </a:lnTo>
                  <a:lnTo>
                    <a:pt x="2433145" y="49450"/>
                  </a:lnTo>
                  <a:lnTo>
                    <a:pt x="2398964" y="23048"/>
                  </a:lnTo>
                  <a:lnTo>
                    <a:pt x="2358609" y="6029"/>
                  </a:lnTo>
                  <a:lnTo>
                    <a:pt x="231368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13988" y="3307079"/>
              <a:ext cx="2482850" cy="1013460"/>
            </a:xfrm>
            <a:custGeom>
              <a:avLst/>
              <a:gdLst/>
              <a:ahLst/>
              <a:cxnLst/>
              <a:rect l="l" t="t" r="r" b="b"/>
              <a:pathLst>
                <a:path w="2482850" h="1013460">
                  <a:moveTo>
                    <a:pt x="0" y="168910"/>
                  </a:moveTo>
                  <a:lnTo>
                    <a:pt x="6029" y="123986"/>
                  </a:lnTo>
                  <a:lnTo>
                    <a:pt x="23048" y="83631"/>
                  </a:lnTo>
                  <a:lnTo>
                    <a:pt x="49450" y="49450"/>
                  </a:lnTo>
                  <a:lnTo>
                    <a:pt x="83631" y="23048"/>
                  </a:lnTo>
                  <a:lnTo>
                    <a:pt x="123986" y="6029"/>
                  </a:lnTo>
                  <a:lnTo>
                    <a:pt x="168910" y="0"/>
                  </a:lnTo>
                  <a:lnTo>
                    <a:pt x="2313686" y="0"/>
                  </a:lnTo>
                  <a:lnTo>
                    <a:pt x="2358609" y="6029"/>
                  </a:lnTo>
                  <a:lnTo>
                    <a:pt x="2398964" y="23048"/>
                  </a:lnTo>
                  <a:lnTo>
                    <a:pt x="2433145" y="49450"/>
                  </a:lnTo>
                  <a:lnTo>
                    <a:pt x="2459547" y="83631"/>
                  </a:lnTo>
                  <a:lnTo>
                    <a:pt x="2476566" y="123986"/>
                  </a:lnTo>
                  <a:lnTo>
                    <a:pt x="2482596" y="168910"/>
                  </a:lnTo>
                  <a:lnTo>
                    <a:pt x="2482596" y="844550"/>
                  </a:lnTo>
                  <a:lnTo>
                    <a:pt x="2476566" y="889473"/>
                  </a:lnTo>
                  <a:lnTo>
                    <a:pt x="2459547" y="929828"/>
                  </a:lnTo>
                  <a:lnTo>
                    <a:pt x="2433145" y="964009"/>
                  </a:lnTo>
                  <a:lnTo>
                    <a:pt x="2398964" y="990411"/>
                  </a:lnTo>
                  <a:lnTo>
                    <a:pt x="2358609" y="1007430"/>
                  </a:lnTo>
                  <a:lnTo>
                    <a:pt x="2313686" y="1013460"/>
                  </a:lnTo>
                  <a:lnTo>
                    <a:pt x="168910" y="1013460"/>
                  </a:lnTo>
                  <a:lnTo>
                    <a:pt x="123986" y="1007430"/>
                  </a:lnTo>
                  <a:lnTo>
                    <a:pt x="83631" y="990411"/>
                  </a:lnTo>
                  <a:lnTo>
                    <a:pt x="49450" y="964009"/>
                  </a:lnTo>
                  <a:lnTo>
                    <a:pt x="23048" y="929828"/>
                  </a:lnTo>
                  <a:lnTo>
                    <a:pt x="6029" y="889473"/>
                  </a:lnTo>
                  <a:lnTo>
                    <a:pt x="0" y="844550"/>
                  </a:lnTo>
                  <a:lnTo>
                    <a:pt x="0" y="16891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41723" y="3536950"/>
            <a:ext cx="1629410" cy="542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>
              <a:lnSpc>
                <a:spcPts val="1914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лет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 3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2155"/>
              </a:lnSpc>
            </a:pPr>
            <a:r>
              <a:rPr sz="1600" spc="-5" dirty="0">
                <a:latin typeface="Times New Roman"/>
                <a:cs typeface="Times New Roman"/>
              </a:rPr>
              <a:t>(п. 18.3.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73114" y="2145538"/>
            <a:ext cx="2366010" cy="960755"/>
            <a:chOff x="6373114" y="2145538"/>
            <a:chExt cx="2366010" cy="960755"/>
          </a:xfrm>
        </p:grpSpPr>
        <p:sp>
          <p:nvSpPr>
            <p:cNvPr id="15" name="object 15"/>
            <p:cNvSpPr/>
            <p:nvPr/>
          </p:nvSpPr>
          <p:spPr>
            <a:xfrm>
              <a:off x="6379464" y="2151888"/>
              <a:ext cx="2353310" cy="948055"/>
            </a:xfrm>
            <a:custGeom>
              <a:avLst/>
              <a:gdLst/>
              <a:ahLst/>
              <a:cxnLst/>
              <a:rect l="l" t="t" r="r" b="b"/>
              <a:pathLst>
                <a:path w="2353309" h="948055">
                  <a:moveTo>
                    <a:pt x="2195067" y="0"/>
                  </a:moveTo>
                  <a:lnTo>
                    <a:pt x="157987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789939"/>
                  </a:lnTo>
                  <a:lnTo>
                    <a:pt x="8054" y="839874"/>
                  </a:lnTo>
                  <a:lnTo>
                    <a:pt x="30484" y="883243"/>
                  </a:lnTo>
                  <a:lnTo>
                    <a:pt x="64684" y="917443"/>
                  </a:lnTo>
                  <a:lnTo>
                    <a:pt x="108053" y="939873"/>
                  </a:lnTo>
                  <a:lnTo>
                    <a:pt x="157987" y="947927"/>
                  </a:lnTo>
                  <a:lnTo>
                    <a:pt x="2195067" y="947927"/>
                  </a:lnTo>
                  <a:lnTo>
                    <a:pt x="2245002" y="939873"/>
                  </a:lnTo>
                  <a:lnTo>
                    <a:pt x="2288371" y="917443"/>
                  </a:lnTo>
                  <a:lnTo>
                    <a:pt x="2322571" y="883243"/>
                  </a:lnTo>
                  <a:lnTo>
                    <a:pt x="2345001" y="839874"/>
                  </a:lnTo>
                  <a:lnTo>
                    <a:pt x="2353056" y="789939"/>
                  </a:lnTo>
                  <a:lnTo>
                    <a:pt x="2353056" y="157987"/>
                  </a:lnTo>
                  <a:lnTo>
                    <a:pt x="2345001" y="108053"/>
                  </a:lnTo>
                  <a:lnTo>
                    <a:pt x="2322571" y="64684"/>
                  </a:lnTo>
                  <a:lnTo>
                    <a:pt x="2288371" y="30484"/>
                  </a:lnTo>
                  <a:lnTo>
                    <a:pt x="2245002" y="8054"/>
                  </a:lnTo>
                  <a:lnTo>
                    <a:pt x="2195067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79464" y="2151888"/>
              <a:ext cx="2353310" cy="948055"/>
            </a:xfrm>
            <a:custGeom>
              <a:avLst/>
              <a:gdLst/>
              <a:ahLst/>
              <a:cxnLst/>
              <a:rect l="l" t="t" r="r" b="b"/>
              <a:pathLst>
                <a:path w="2353309" h="948055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7" y="0"/>
                  </a:lnTo>
                  <a:lnTo>
                    <a:pt x="2195067" y="0"/>
                  </a:lnTo>
                  <a:lnTo>
                    <a:pt x="2245002" y="8054"/>
                  </a:lnTo>
                  <a:lnTo>
                    <a:pt x="2288371" y="30484"/>
                  </a:lnTo>
                  <a:lnTo>
                    <a:pt x="2322571" y="64684"/>
                  </a:lnTo>
                  <a:lnTo>
                    <a:pt x="2345001" y="108053"/>
                  </a:lnTo>
                  <a:lnTo>
                    <a:pt x="2353056" y="157987"/>
                  </a:lnTo>
                  <a:lnTo>
                    <a:pt x="2353056" y="789939"/>
                  </a:lnTo>
                  <a:lnTo>
                    <a:pt x="2345001" y="839874"/>
                  </a:lnTo>
                  <a:lnTo>
                    <a:pt x="2322571" y="883243"/>
                  </a:lnTo>
                  <a:lnTo>
                    <a:pt x="2288371" y="917443"/>
                  </a:lnTo>
                  <a:lnTo>
                    <a:pt x="2245002" y="939873"/>
                  </a:lnTo>
                  <a:lnTo>
                    <a:pt x="2195067" y="947927"/>
                  </a:lnTo>
                  <a:lnTo>
                    <a:pt x="157987" y="947927"/>
                  </a:lnTo>
                  <a:lnTo>
                    <a:pt x="108053" y="939873"/>
                  </a:lnTo>
                  <a:lnTo>
                    <a:pt x="64684" y="917443"/>
                  </a:lnTo>
                  <a:lnTo>
                    <a:pt x="30484" y="883243"/>
                  </a:lnTo>
                  <a:lnTo>
                    <a:pt x="8054" y="839874"/>
                  </a:lnTo>
                  <a:lnTo>
                    <a:pt x="0" y="789939"/>
                  </a:lnTo>
                  <a:lnTo>
                    <a:pt x="0" y="1579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747129" y="2363546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 до 5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18.5.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373114" y="3268726"/>
            <a:ext cx="2397760" cy="1058545"/>
            <a:chOff x="6373114" y="3268726"/>
            <a:chExt cx="2397760" cy="1058545"/>
          </a:xfrm>
        </p:grpSpPr>
        <p:sp>
          <p:nvSpPr>
            <p:cNvPr id="19" name="object 19"/>
            <p:cNvSpPr/>
            <p:nvPr/>
          </p:nvSpPr>
          <p:spPr>
            <a:xfrm>
              <a:off x="6379464" y="3275076"/>
              <a:ext cx="2385060" cy="1045844"/>
            </a:xfrm>
            <a:custGeom>
              <a:avLst/>
              <a:gdLst/>
              <a:ahLst/>
              <a:cxnLst/>
              <a:rect l="l" t="t" r="r" b="b"/>
              <a:pathLst>
                <a:path w="2385059" h="1045845">
                  <a:moveTo>
                    <a:pt x="2210816" y="0"/>
                  </a:moveTo>
                  <a:lnTo>
                    <a:pt x="174243" y="0"/>
                  </a:lnTo>
                  <a:lnTo>
                    <a:pt x="127911" y="6221"/>
                  </a:lnTo>
                  <a:lnTo>
                    <a:pt x="86284" y="23781"/>
                  </a:lnTo>
                  <a:lnTo>
                    <a:pt x="51022" y="51022"/>
                  </a:lnTo>
                  <a:lnTo>
                    <a:pt x="23781" y="86284"/>
                  </a:lnTo>
                  <a:lnTo>
                    <a:pt x="6221" y="127911"/>
                  </a:lnTo>
                  <a:lnTo>
                    <a:pt x="0" y="174244"/>
                  </a:lnTo>
                  <a:lnTo>
                    <a:pt x="0" y="871219"/>
                  </a:lnTo>
                  <a:lnTo>
                    <a:pt x="6221" y="917552"/>
                  </a:lnTo>
                  <a:lnTo>
                    <a:pt x="23781" y="959179"/>
                  </a:lnTo>
                  <a:lnTo>
                    <a:pt x="51022" y="994441"/>
                  </a:lnTo>
                  <a:lnTo>
                    <a:pt x="86284" y="1021682"/>
                  </a:lnTo>
                  <a:lnTo>
                    <a:pt x="127911" y="1039242"/>
                  </a:lnTo>
                  <a:lnTo>
                    <a:pt x="174243" y="1045463"/>
                  </a:lnTo>
                  <a:lnTo>
                    <a:pt x="2210816" y="1045463"/>
                  </a:lnTo>
                  <a:lnTo>
                    <a:pt x="2257148" y="1039242"/>
                  </a:lnTo>
                  <a:lnTo>
                    <a:pt x="2298775" y="1021682"/>
                  </a:lnTo>
                  <a:lnTo>
                    <a:pt x="2334037" y="994441"/>
                  </a:lnTo>
                  <a:lnTo>
                    <a:pt x="2361278" y="959179"/>
                  </a:lnTo>
                  <a:lnTo>
                    <a:pt x="2378838" y="917552"/>
                  </a:lnTo>
                  <a:lnTo>
                    <a:pt x="2385060" y="871219"/>
                  </a:lnTo>
                  <a:lnTo>
                    <a:pt x="2385060" y="174244"/>
                  </a:lnTo>
                  <a:lnTo>
                    <a:pt x="2378838" y="127911"/>
                  </a:lnTo>
                  <a:lnTo>
                    <a:pt x="2361278" y="86284"/>
                  </a:lnTo>
                  <a:lnTo>
                    <a:pt x="2334037" y="51022"/>
                  </a:lnTo>
                  <a:lnTo>
                    <a:pt x="2298775" y="23781"/>
                  </a:lnTo>
                  <a:lnTo>
                    <a:pt x="2257148" y="6221"/>
                  </a:lnTo>
                  <a:lnTo>
                    <a:pt x="221081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79464" y="3275076"/>
              <a:ext cx="2385060" cy="1045844"/>
            </a:xfrm>
            <a:custGeom>
              <a:avLst/>
              <a:gdLst/>
              <a:ahLst/>
              <a:cxnLst/>
              <a:rect l="l" t="t" r="r" b="b"/>
              <a:pathLst>
                <a:path w="2385059" h="1045845">
                  <a:moveTo>
                    <a:pt x="0" y="174244"/>
                  </a:moveTo>
                  <a:lnTo>
                    <a:pt x="6221" y="127911"/>
                  </a:lnTo>
                  <a:lnTo>
                    <a:pt x="23781" y="86284"/>
                  </a:lnTo>
                  <a:lnTo>
                    <a:pt x="51022" y="51022"/>
                  </a:lnTo>
                  <a:lnTo>
                    <a:pt x="86284" y="23781"/>
                  </a:lnTo>
                  <a:lnTo>
                    <a:pt x="127911" y="6221"/>
                  </a:lnTo>
                  <a:lnTo>
                    <a:pt x="174243" y="0"/>
                  </a:lnTo>
                  <a:lnTo>
                    <a:pt x="2210816" y="0"/>
                  </a:lnTo>
                  <a:lnTo>
                    <a:pt x="2257148" y="6221"/>
                  </a:lnTo>
                  <a:lnTo>
                    <a:pt x="2298775" y="23781"/>
                  </a:lnTo>
                  <a:lnTo>
                    <a:pt x="2334037" y="51022"/>
                  </a:lnTo>
                  <a:lnTo>
                    <a:pt x="2361278" y="86284"/>
                  </a:lnTo>
                  <a:lnTo>
                    <a:pt x="2378838" y="127911"/>
                  </a:lnTo>
                  <a:lnTo>
                    <a:pt x="2385060" y="174244"/>
                  </a:lnTo>
                  <a:lnTo>
                    <a:pt x="2385060" y="871219"/>
                  </a:lnTo>
                  <a:lnTo>
                    <a:pt x="2378838" y="917552"/>
                  </a:lnTo>
                  <a:lnTo>
                    <a:pt x="2361278" y="959179"/>
                  </a:lnTo>
                  <a:lnTo>
                    <a:pt x="2334037" y="994441"/>
                  </a:lnTo>
                  <a:lnTo>
                    <a:pt x="2298775" y="1021682"/>
                  </a:lnTo>
                  <a:lnTo>
                    <a:pt x="2257148" y="1039242"/>
                  </a:lnTo>
                  <a:lnTo>
                    <a:pt x="2210816" y="1045463"/>
                  </a:lnTo>
                  <a:lnTo>
                    <a:pt x="174243" y="1045463"/>
                  </a:lnTo>
                  <a:lnTo>
                    <a:pt x="127911" y="1039242"/>
                  </a:lnTo>
                  <a:lnTo>
                    <a:pt x="86284" y="1021682"/>
                  </a:lnTo>
                  <a:lnTo>
                    <a:pt x="51022" y="994441"/>
                  </a:lnTo>
                  <a:lnTo>
                    <a:pt x="23781" y="959179"/>
                  </a:lnTo>
                  <a:lnTo>
                    <a:pt x="6221" y="917552"/>
                  </a:lnTo>
                  <a:lnTo>
                    <a:pt x="0" y="871219"/>
                  </a:lnTo>
                  <a:lnTo>
                    <a:pt x="0" y="17424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762750" y="3536696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5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6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18.6.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373114" y="4490973"/>
            <a:ext cx="2397760" cy="1119505"/>
            <a:chOff x="6373114" y="4490973"/>
            <a:chExt cx="2397760" cy="1119505"/>
          </a:xfrm>
        </p:grpSpPr>
        <p:sp>
          <p:nvSpPr>
            <p:cNvPr id="23" name="object 23"/>
            <p:cNvSpPr/>
            <p:nvPr/>
          </p:nvSpPr>
          <p:spPr>
            <a:xfrm>
              <a:off x="6379464" y="4497323"/>
              <a:ext cx="2385060" cy="1106805"/>
            </a:xfrm>
            <a:custGeom>
              <a:avLst/>
              <a:gdLst/>
              <a:ahLst/>
              <a:cxnLst/>
              <a:rect l="l" t="t" r="r" b="b"/>
              <a:pathLst>
                <a:path w="2385059" h="1106804">
                  <a:moveTo>
                    <a:pt x="2200656" y="0"/>
                  </a:moveTo>
                  <a:lnTo>
                    <a:pt x="184404" y="0"/>
                  </a:lnTo>
                  <a:lnTo>
                    <a:pt x="135378" y="6586"/>
                  </a:lnTo>
                  <a:lnTo>
                    <a:pt x="91327" y="25174"/>
                  </a:lnTo>
                  <a:lnTo>
                    <a:pt x="54006" y="54006"/>
                  </a:lnTo>
                  <a:lnTo>
                    <a:pt x="25174" y="91327"/>
                  </a:lnTo>
                  <a:lnTo>
                    <a:pt x="6586" y="135378"/>
                  </a:lnTo>
                  <a:lnTo>
                    <a:pt x="0" y="184403"/>
                  </a:lnTo>
                  <a:lnTo>
                    <a:pt x="0" y="922019"/>
                  </a:lnTo>
                  <a:lnTo>
                    <a:pt x="6586" y="971045"/>
                  </a:lnTo>
                  <a:lnTo>
                    <a:pt x="25174" y="1015096"/>
                  </a:lnTo>
                  <a:lnTo>
                    <a:pt x="54006" y="1052417"/>
                  </a:lnTo>
                  <a:lnTo>
                    <a:pt x="91327" y="1081249"/>
                  </a:lnTo>
                  <a:lnTo>
                    <a:pt x="135378" y="1099837"/>
                  </a:lnTo>
                  <a:lnTo>
                    <a:pt x="184404" y="1106423"/>
                  </a:lnTo>
                  <a:lnTo>
                    <a:pt x="2200656" y="1106423"/>
                  </a:lnTo>
                  <a:lnTo>
                    <a:pt x="2249681" y="1099837"/>
                  </a:lnTo>
                  <a:lnTo>
                    <a:pt x="2293732" y="1081249"/>
                  </a:lnTo>
                  <a:lnTo>
                    <a:pt x="2331053" y="1052417"/>
                  </a:lnTo>
                  <a:lnTo>
                    <a:pt x="2359885" y="1015096"/>
                  </a:lnTo>
                  <a:lnTo>
                    <a:pt x="2378473" y="971045"/>
                  </a:lnTo>
                  <a:lnTo>
                    <a:pt x="2385060" y="922019"/>
                  </a:lnTo>
                  <a:lnTo>
                    <a:pt x="2385060" y="184403"/>
                  </a:lnTo>
                  <a:lnTo>
                    <a:pt x="2378473" y="135378"/>
                  </a:lnTo>
                  <a:lnTo>
                    <a:pt x="2359885" y="91327"/>
                  </a:lnTo>
                  <a:lnTo>
                    <a:pt x="2331053" y="54006"/>
                  </a:lnTo>
                  <a:lnTo>
                    <a:pt x="2293732" y="25174"/>
                  </a:lnTo>
                  <a:lnTo>
                    <a:pt x="2249681" y="6586"/>
                  </a:lnTo>
                  <a:lnTo>
                    <a:pt x="220065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79464" y="4497323"/>
              <a:ext cx="2385060" cy="1106805"/>
            </a:xfrm>
            <a:custGeom>
              <a:avLst/>
              <a:gdLst/>
              <a:ahLst/>
              <a:cxnLst/>
              <a:rect l="l" t="t" r="r" b="b"/>
              <a:pathLst>
                <a:path w="2385059" h="1106804">
                  <a:moveTo>
                    <a:pt x="0" y="184403"/>
                  </a:moveTo>
                  <a:lnTo>
                    <a:pt x="6586" y="135378"/>
                  </a:lnTo>
                  <a:lnTo>
                    <a:pt x="25174" y="91327"/>
                  </a:lnTo>
                  <a:lnTo>
                    <a:pt x="54006" y="54006"/>
                  </a:lnTo>
                  <a:lnTo>
                    <a:pt x="91327" y="25174"/>
                  </a:lnTo>
                  <a:lnTo>
                    <a:pt x="135378" y="6586"/>
                  </a:lnTo>
                  <a:lnTo>
                    <a:pt x="184404" y="0"/>
                  </a:lnTo>
                  <a:lnTo>
                    <a:pt x="2200656" y="0"/>
                  </a:lnTo>
                  <a:lnTo>
                    <a:pt x="2249681" y="6586"/>
                  </a:lnTo>
                  <a:lnTo>
                    <a:pt x="2293732" y="25174"/>
                  </a:lnTo>
                  <a:lnTo>
                    <a:pt x="2331053" y="54006"/>
                  </a:lnTo>
                  <a:lnTo>
                    <a:pt x="2359885" y="91327"/>
                  </a:lnTo>
                  <a:lnTo>
                    <a:pt x="2378473" y="135378"/>
                  </a:lnTo>
                  <a:lnTo>
                    <a:pt x="2385060" y="184403"/>
                  </a:lnTo>
                  <a:lnTo>
                    <a:pt x="2385060" y="922019"/>
                  </a:lnTo>
                  <a:lnTo>
                    <a:pt x="2378473" y="971045"/>
                  </a:lnTo>
                  <a:lnTo>
                    <a:pt x="2359885" y="1015096"/>
                  </a:lnTo>
                  <a:lnTo>
                    <a:pt x="2331053" y="1052417"/>
                  </a:lnTo>
                  <a:lnTo>
                    <a:pt x="2293732" y="1081249"/>
                  </a:lnTo>
                  <a:lnTo>
                    <a:pt x="2249681" y="1099837"/>
                  </a:lnTo>
                  <a:lnTo>
                    <a:pt x="2200656" y="1106423"/>
                  </a:lnTo>
                  <a:lnTo>
                    <a:pt x="184404" y="1106423"/>
                  </a:lnTo>
                  <a:lnTo>
                    <a:pt x="135378" y="1099837"/>
                  </a:lnTo>
                  <a:lnTo>
                    <a:pt x="91327" y="1081249"/>
                  </a:lnTo>
                  <a:lnTo>
                    <a:pt x="54006" y="1052417"/>
                  </a:lnTo>
                  <a:lnTo>
                    <a:pt x="25174" y="1015096"/>
                  </a:lnTo>
                  <a:lnTo>
                    <a:pt x="6586" y="971045"/>
                  </a:lnTo>
                  <a:lnTo>
                    <a:pt x="0" y="922019"/>
                  </a:lnTo>
                  <a:lnTo>
                    <a:pt x="0" y="18440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763004" y="4788789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6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7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18.7.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707638" y="4494021"/>
            <a:ext cx="2495550" cy="1113155"/>
            <a:chOff x="3707638" y="4494021"/>
            <a:chExt cx="2495550" cy="1113155"/>
          </a:xfrm>
        </p:grpSpPr>
        <p:sp>
          <p:nvSpPr>
            <p:cNvPr id="27" name="object 27"/>
            <p:cNvSpPr/>
            <p:nvPr/>
          </p:nvSpPr>
          <p:spPr>
            <a:xfrm>
              <a:off x="3713988" y="4500371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2299208" y="0"/>
                  </a:moveTo>
                  <a:lnTo>
                    <a:pt x="183387" y="0"/>
                  </a:lnTo>
                  <a:lnTo>
                    <a:pt x="134658" y="6555"/>
                  </a:lnTo>
                  <a:lnTo>
                    <a:pt x="90856" y="25051"/>
                  </a:lnTo>
                  <a:lnTo>
                    <a:pt x="53736" y="53736"/>
                  </a:lnTo>
                  <a:lnTo>
                    <a:pt x="25051" y="90856"/>
                  </a:lnTo>
                  <a:lnTo>
                    <a:pt x="6555" y="134658"/>
                  </a:lnTo>
                  <a:lnTo>
                    <a:pt x="0" y="183387"/>
                  </a:lnTo>
                  <a:lnTo>
                    <a:pt x="0" y="916939"/>
                  </a:lnTo>
                  <a:lnTo>
                    <a:pt x="6555" y="965669"/>
                  </a:lnTo>
                  <a:lnTo>
                    <a:pt x="25051" y="1009471"/>
                  </a:lnTo>
                  <a:lnTo>
                    <a:pt x="53736" y="1046591"/>
                  </a:lnTo>
                  <a:lnTo>
                    <a:pt x="90856" y="1075276"/>
                  </a:lnTo>
                  <a:lnTo>
                    <a:pt x="134658" y="1093772"/>
                  </a:lnTo>
                  <a:lnTo>
                    <a:pt x="183387" y="1100327"/>
                  </a:lnTo>
                  <a:lnTo>
                    <a:pt x="2299208" y="1100327"/>
                  </a:lnTo>
                  <a:lnTo>
                    <a:pt x="2347937" y="1093772"/>
                  </a:lnTo>
                  <a:lnTo>
                    <a:pt x="2391739" y="1075276"/>
                  </a:lnTo>
                  <a:lnTo>
                    <a:pt x="2428859" y="1046591"/>
                  </a:lnTo>
                  <a:lnTo>
                    <a:pt x="2457544" y="1009471"/>
                  </a:lnTo>
                  <a:lnTo>
                    <a:pt x="2476040" y="965669"/>
                  </a:lnTo>
                  <a:lnTo>
                    <a:pt x="2482596" y="916939"/>
                  </a:lnTo>
                  <a:lnTo>
                    <a:pt x="2482596" y="183387"/>
                  </a:lnTo>
                  <a:lnTo>
                    <a:pt x="2476040" y="134658"/>
                  </a:lnTo>
                  <a:lnTo>
                    <a:pt x="2457544" y="90856"/>
                  </a:lnTo>
                  <a:lnTo>
                    <a:pt x="2428859" y="53736"/>
                  </a:lnTo>
                  <a:lnTo>
                    <a:pt x="2391739" y="25051"/>
                  </a:lnTo>
                  <a:lnTo>
                    <a:pt x="2347937" y="6555"/>
                  </a:lnTo>
                  <a:lnTo>
                    <a:pt x="22992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13988" y="4500371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0" y="183387"/>
                  </a:moveTo>
                  <a:lnTo>
                    <a:pt x="6555" y="134658"/>
                  </a:lnTo>
                  <a:lnTo>
                    <a:pt x="25051" y="90856"/>
                  </a:lnTo>
                  <a:lnTo>
                    <a:pt x="53736" y="53736"/>
                  </a:lnTo>
                  <a:lnTo>
                    <a:pt x="90856" y="25051"/>
                  </a:lnTo>
                  <a:lnTo>
                    <a:pt x="134658" y="6555"/>
                  </a:lnTo>
                  <a:lnTo>
                    <a:pt x="183387" y="0"/>
                  </a:lnTo>
                  <a:lnTo>
                    <a:pt x="2299208" y="0"/>
                  </a:lnTo>
                  <a:lnTo>
                    <a:pt x="2347937" y="6555"/>
                  </a:lnTo>
                  <a:lnTo>
                    <a:pt x="2391739" y="25051"/>
                  </a:lnTo>
                  <a:lnTo>
                    <a:pt x="2428859" y="53736"/>
                  </a:lnTo>
                  <a:lnTo>
                    <a:pt x="2457544" y="90856"/>
                  </a:lnTo>
                  <a:lnTo>
                    <a:pt x="2476040" y="134658"/>
                  </a:lnTo>
                  <a:lnTo>
                    <a:pt x="2482596" y="183387"/>
                  </a:lnTo>
                  <a:lnTo>
                    <a:pt x="2482596" y="916939"/>
                  </a:lnTo>
                  <a:lnTo>
                    <a:pt x="2476040" y="965669"/>
                  </a:lnTo>
                  <a:lnTo>
                    <a:pt x="2457544" y="1009471"/>
                  </a:lnTo>
                  <a:lnTo>
                    <a:pt x="2428859" y="1046591"/>
                  </a:lnTo>
                  <a:lnTo>
                    <a:pt x="2391739" y="1075276"/>
                  </a:lnTo>
                  <a:lnTo>
                    <a:pt x="2347937" y="1093772"/>
                  </a:lnTo>
                  <a:lnTo>
                    <a:pt x="2299208" y="1100327"/>
                  </a:lnTo>
                  <a:lnTo>
                    <a:pt x="183387" y="1100327"/>
                  </a:lnTo>
                  <a:lnTo>
                    <a:pt x="134658" y="1093772"/>
                  </a:lnTo>
                  <a:lnTo>
                    <a:pt x="90856" y="1075276"/>
                  </a:lnTo>
                  <a:lnTo>
                    <a:pt x="53736" y="1046591"/>
                  </a:lnTo>
                  <a:lnTo>
                    <a:pt x="25051" y="1009471"/>
                  </a:lnTo>
                  <a:lnTo>
                    <a:pt x="6555" y="965669"/>
                  </a:lnTo>
                  <a:lnTo>
                    <a:pt x="0" y="916939"/>
                  </a:lnTo>
                  <a:lnTo>
                    <a:pt x="0" y="1833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146550" y="4788789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3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4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18.4.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55545" y="5895543"/>
            <a:ext cx="62687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686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задач</a:t>
            </a:r>
            <a:r>
              <a:rPr sz="1600" spc="-5" dirty="0">
                <a:latin typeface="Times New Roman"/>
                <a:cs typeface="Times New Roman"/>
              </a:rPr>
              <a:t> 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 обеспечивается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интеграция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воспитания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едином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процессе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701285" y="1563369"/>
            <a:ext cx="2990850" cy="395605"/>
            <a:chOff x="4701285" y="1563369"/>
            <a:chExt cx="2990850" cy="395605"/>
          </a:xfrm>
        </p:grpSpPr>
        <p:sp>
          <p:nvSpPr>
            <p:cNvPr id="32" name="object 32"/>
            <p:cNvSpPr/>
            <p:nvPr/>
          </p:nvSpPr>
          <p:spPr>
            <a:xfrm>
              <a:off x="4707635" y="1569719"/>
              <a:ext cx="2978150" cy="382905"/>
            </a:xfrm>
            <a:custGeom>
              <a:avLst/>
              <a:gdLst/>
              <a:ahLst/>
              <a:cxnLst/>
              <a:rect l="l" t="t" r="r" b="b"/>
              <a:pathLst>
                <a:path w="2978150" h="382905">
                  <a:moveTo>
                    <a:pt x="2914141" y="0"/>
                  </a:moveTo>
                  <a:lnTo>
                    <a:pt x="63753" y="0"/>
                  </a:lnTo>
                  <a:lnTo>
                    <a:pt x="38951" y="5014"/>
                  </a:lnTo>
                  <a:lnTo>
                    <a:pt x="18684" y="18684"/>
                  </a:lnTo>
                  <a:lnTo>
                    <a:pt x="5014" y="38951"/>
                  </a:lnTo>
                  <a:lnTo>
                    <a:pt x="0" y="63753"/>
                  </a:lnTo>
                  <a:lnTo>
                    <a:pt x="0" y="318769"/>
                  </a:lnTo>
                  <a:lnTo>
                    <a:pt x="5014" y="343572"/>
                  </a:lnTo>
                  <a:lnTo>
                    <a:pt x="18684" y="363839"/>
                  </a:lnTo>
                  <a:lnTo>
                    <a:pt x="38951" y="377509"/>
                  </a:lnTo>
                  <a:lnTo>
                    <a:pt x="63753" y="382524"/>
                  </a:lnTo>
                  <a:lnTo>
                    <a:pt x="2914141" y="382524"/>
                  </a:lnTo>
                  <a:lnTo>
                    <a:pt x="2938944" y="377509"/>
                  </a:lnTo>
                  <a:lnTo>
                    <a:pt x="2959211" y="363839"/>
                  </a:lnTo>
                  <a:lnTo>
                    <a:pt x="2972881" y="343572"/>
                  </a:lnTo>
                  <a:lnTo>
                    <a:pt x="2977895" y="318769"/>
                  </a:lnTo>
                  <a:lnTo>
                    <a:pt x="2977895" y="63753"/>
                  </a:lnTo>
                  <a:lnTo>
                    <a:pt x="2972881" y="38951"/>
                  </a:lnTo>
                  <a:lnTo>
                    <a:pt x="2959211" y="18684"/>
                  </a:lnTo>
                  <a:lnTo>
                    <a:pt x="2938944" y="5014"/>
                  </a:lnTo>
                  <a:lnTo>
                    <a:pt x="291414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07635" y="1569719"/>
              <a:ext cx="2978150" cy="382905"/>
            </a:xfrm>
            <a:custGeom>
              <a:avLst/>
              <a:gdLst/>
              <a:ahLst/>
              <a:cxnLst/>
              <a:rect l="l" t="t" r="r" b="b"/>
              <a:pathLst>
                <a:path w="2978150" h="382905">
                  <a:moveTo>
                    <a:pt x="0" y="63753"/>
                  </a:moveTo>
                  <a:lnTo>
                    <a:pt x="5014" y="38951"/>
                  </a:lnTo>
                  <a:lnTo>
                    <a:pt x="18684" y="18684"/>
                  </a:lnTo>
                  <a:lnTo>
                    <a:pt x="38951" y="5014"/>
                  </a:lnTo>
                  <a:lnTo>
                    <a:pt x="63753" y="0"/>
                  </a:lnTo>
                  <a:lnTo>
                    <a:pt x="2914141" y="0"/>
                  </a:lnTo>
                  <a:lnTo>
                    <a:pt x="2938944" y="5014"/>
                  </a:lnTo>
                  <a:lnTo>
                    <a:pt x="2959211" y="18684"/>
                  </a:lnTo>
                  <a:lnTo>
                    <a:pt x="2972881" y="38951"/>
                  </a:lnTo>
                  <a:lnTo>
                    <a:pt x="2977895" y="63753"/>
                  </a:lnTo>
                  <a:lnTo>
                    <a:pt x="2977895" y="318769"/>
                  </a:lnTo>
                  <a:lnTo>
                    <a:pt x="2972881" y="343572"/>
                  </a:lnTo>
                  <a:lnTo>
                    <a:pt x="2959211" y="363839"/>
                  </a:lnTo>
                  <a:lnTo>
                    <a:pt x="2938944" y="377509"/>
                  </a:lnTo>
                  <a:lnTo>
                    <a:pt x="2914141" y="382524"/>
                  </a:lnTo>
                  <a:lnTo>
                    <a:pt x="63753" y="382524"/>
                  </a:lnTo>
                  <a:lnTo>
                    <a:pt x="38951" y="377509"/>
                  </a:lnTo>
                  <a:lnTo>
                    <a:pt x="18684" y="363839"/>
                  </a:lnTo>
                  <a:lnTo>
                    <a:pt x="5014" y="343572"/>
                  </a:lnTo>
                  <a:lnTo>
                    <a:pt x="0" y="318769"/>
                  </a:lnTo>
                  <a:lnTo>
                    <a:pt x="0" y="6375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046726" y="1587245"/>
            <a:ext cx="22999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Задачи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содержание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16610" y="1563369"/>
            <a:ext cx="1821814" cy="395605"/>
            <a:chOff x="816610" y="1563369"/>
            <a:chExt cx="1821814" cy="395605"/>
          </a:xfrm>
        </p:grpSpPr>
        <p:sp>
          <p:nvSpPr>
            <p:cNvPr id="36" name="object 36"/>
            <p:cNvSpPr/>
            <p:nvPr/>
          </p:nvSpPr>
          <p:spPr>
            <a:xfrm>
              <a:off x="822960" y="1569719"/>
              <a:ext cx="1809114" cy="382905"/>
            </a:xfrm>
            <a:custGeom>
              <a:avLst/>
              <a:gdLst/>
              <a:ahLst/>
              <a:cxnLst/>
              <a:rect l="l" t="t" r="r" b="b"/>
              <a:pathLst>
                <a:path w="1809114" h="382905">
                  <a:moveTo>
                    <a:pt x="1745234" y="0"/>
                  </a:moveTo>
                  <a:lnTo>
                    <a:pt x="63753" y="0"/>
                  </a:lnTo>
                  <a:lnTo>
                    <a:pt x="38940" y="5014"/>
                  </a:lnTo>
                  <a:lnTo>
                    <a:pt x="18675" y="18684"/>
                  </a:lnTo>
                  <a:lnTo>
                    <a:pt x="5010" y="38951"/>
                  </a:lnTo>
                  <a:lnTo>
                    <a:pt x="0" y="63753"/>
                  </a:lnTo>
                  <a:lnTo>
                    <a:pt x="0" y="318769"/>
                  </a:lnTo>
                  <a:lnTo>
                    <a:pt x="5010" y="343572"/>
                  </a:lnTo>
                  <a:lnTo>
                    <a:pt x="18675" y="363839"/>
                  </a:lnTo>
                  <a:lnTo>
                    <a:pt x="38940" y="377509"/>
                  </a:lnTo>
                  <a:lnTo>
                    <a:pt x="63753" y="382524"/>
                  </a:lnTo>
                  <a:lnTo>
                    <a:pt x="1745234" y="382524"/>
                  </a:lnTo>
                  <a:lnTo>
                    <a:pt x="1770036" y="377509"/>
                  </a:lnTo>
                  <a:lnTo>
                    <a:pt x="1790303" y="363839"/>
                  </a:lnTo>
                  <a:lnTo>
                    <a:pt x="1803973" y="343572"/>
                  </a:lnTo>
                  <a:lnTo>
                    <a:pt x="1808988" y="318769"/>
                  </a:lnTo>
                  <a:lnTo>
                    <a:pt x="1808988" y="63753"/>
                  </a:lnTo>
                  <a:lnTo>
                    <a:pt x="1803973" y="38951"/>
                  </a:lnTo>
                  <a:lnTo>
                    <a:pt x="1790303" y="18684"/>
                  </a:lnTo>
                  <a:lnTo>
                    <a:pt x="1770036" y="5014"/>
                  </a:lnTo>
                  <a:lnTo>
                    <a:pt x="174523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22960" y="1569719"/>
              <a:ext cx="1809114" cy="382905"/>
            </a:xfrm>
            <a:custGeom>
              <a:avLst/>
              <a:gdLst/>
              <a:ahLst/>
              <a:cxnLst/>
              <a:rect l="l" t="t" r="r" b="b"/>
              <a:pathLst>
                <a:path w="1809114" h="382905">
                  <a:moveTo>
                    <a:pt x="0" y="63753"/>
                  </a:moveTo>
                  <a:lnTo>
                    <a:pt x="5010" y="38951"/>
                  </a:lnTo>
                  <a:lnTo>
                    <a:pt x="18675" y="18684"/>
                  </a:lnTo>
                  <a:lnTo>
                    <a:pt x="38940" y="5014"/>
                  </a:lnTo>
                  <a:lnTo>
                    <a:pt x="63753" y="0"/>
                  </a:lnTo>
                  <a:lnTo>
                    <a:pt x="1745234" y="0"/>
                  </a:lnTo>
                  <a:lnTo>
                    <a:pt x="1770036" y="5014"/>
                  </a:lnTo>
                  <a:lnTo>
                    <a:pt x="1790303" y="18684"/>
                  </a:lnTo>
                  <a:lnTo>
                    <a:pt x="1803973" y="38951"/>
                  </a:lnTo>
                  <a:lnTo>
                    <a:pt x="1808988" y="63753"/>
                  </a:lnTo>
                  <a:lnTo>
                    <a:pt x="1808988" y="318769"/>
                  </a:lnTo>
                  <a:lnTo>
                    <a:pt x="1803973" y="343572"/>
                  </a:lnTo>
                  <a:lnTo>
                    <a:pt x="1790303" y="363839"/>
                  </a:lnTo>
                  <a:lnTo>
                    <a:pt x="1770036" y="377509"/>
                  </a:lnTo>
                  <a:lnTo>
                    <a:pt x="1745234" y="382524"/>
                  </a:lnTo>
                  <a:lnTo>
                    <a:pt x="63753" y="382524"/>
                  </a:lnTo>
                  <a:lnTo>
                    <a:pt x="38940" y="377509"/>
                  </a:lnTo>
                  <a:lnTo>
                    <a:pt x="18675" y="363839"/>
                  </a:lnTo>
                  <a:lnTo>
                    <a:pt x="5010" y="343572"/>
                  </a:lnTo>
                  <a:lnTo>
                    <a:pt x="0" y="318769"/>
                  </a:lnTo>
                  <a:lnTo>
                    <a:pt x="0" y="6375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183944" y="1587245"/>
            <a:ext cx="1088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Ценн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79805" y="2236977"/>
            <a:ext cx="2495550" cy="2980055"/>
            <a:chOff x="479805" y="2236977"/>
            <a:chExt cx="2495550" cy="2980055"/>
          </a:xfrm>
        </p:grpSpPr>
        <p:sp>
          <p:nvSpPr>
            <p:cNvPr id="40" name="object 40"/>
            <p:cNvSpPr/>
            <p:nvPr/>
          </p:nvSpPr>
          <p:spPr>
            <a:xfrm>
              <a:off x="486155" y="2243327"/>
              <a:ext cx="2482850" cy="2967355"/>
            </a:xfrm>
            <a:custGeom>
              <a:avLst/>
              <a:gdLst/>
              <a:ahLst/>
              <a:cxnLst/>
              <a:rect l="l" t="t" r="r" b="b"/>
              <a:pathLst>
                <a:path w="2482850" h="2967354">
                  <a:moveTo>
                    <a:pt x="2068830" y="0"/>
                  </a:moveTo>
                  <a:lnTo>
                    <a:pt x="413778" y="0"/>
                  </a:lnTo>
                  <a:lnTo>
                    <a:pt x="365523" y="2784"/>
                  </a:lnTo>
                  <a:lnTo>
                    <a:pt x="318902" y="10930"/>
                  </a:lnTo>
                  <a:lnTo>
                    <a:pt x="274228" y="24126"/>
                  </a:lnTo>
                  <a:lnTo>
                    <a:pt x="231809" y="42063"/>
                  </a:lnTo>
                  <a:lnTo>
                    <a:pt x="191956" y="64429"/>
                  </a:lnTo>
                  <a:lnTo>
                    <a:pt x="154981" y="90913"/>
                  </a:lnTo>
                  <a:lnTo>
                    <a:pt x="121192" y="121205"/>
                  </a:lnTo>
                  <a:lnTo>
                    <a:pt x="90902" y="154994"/>
                  </a:lnTo>
                  <a:lnTo>
                    <a:pt x="64420" y="191970"/>
                  </a:lnTo>
                  <a:lnTo>
                    <a:pt x="42056" y="231821"/>
                  </a:lnTo>
                  <a:lnTo>
                    <a:pt x="24122" y="274237"/>
                  </a:lnTo>
                  <a:lnTo>
                    <a:pt x="10928" y="318906"/>
                  </a:lnTo>
                  <a:lnTo>
                    <a:pt x="2783" y="365520"/>
                  </a:lnTo>
                  <a:lnTo>
                    <a:pt x="0" y="413766"/>
                  </a:lnTo>
                  <a:lnTo>
                    <a:pt x="0" y="2553462"/>
                  </a:lnTo>
                  <a:lnTo>
                    <a:pt x="2783" y="2601707"/>
                  </a:lnTo>
                  <a:lnTo>
                    <a:pt x="10928" y="2648321"/>
                  </a:lnTo>
                  <a:lnTo>
                    <a:pt x="24122" y="2692990"/>
                  </a:lnTo>
                  <a:lnTo>
                    <a:pt x="42056" y="2735406"/>
                  </a:lnTo>
                  <a:lnTo>
                    <a:pt x="64420" y="2775257"/>
                  </a:lnTo>
                  <a:lnTo>
                    <a:pt x="90902" y="2812233"/>
                  </a:lnTo>
                  <a:lnTo>
                    <a:pt x="121192" y="2846022"/>
                  </a:lnTo>
                  <a:lnTo>
                    <a:pt x="154981" y="2876314"/>
                  </a:lnTo>
                  <a:lnTo>
                    <a:pt x="191956" y="2902798"/>
                  </a:lnTo>
                  <a:lnTo>
                    <a:pt x="231809" y="2925164"/>
                  </a:lnTo>
                  <a:lnTo>
                    <a:pt x="274228" y="2943101"/>
                  </a:lnTo>
                  <a:lnTo>
                    <a:pt x="318902" y="2956297"/>
                  </a:lnTo>
                  <a:lnTo>
                    <a:pt x="365523" y="2964443"/>
                  </a:lnTo>
                  <a:lnTo>
                    <a:pt x="413778" y="2967228"/>
                  </a:lnTo>
                  <a:lnTo>
                    <a:pt x="2068830" y="2967228"/>
                  </a:lnTo>
                  <a:lnTo>
                    <a:pt x="2117075" y="2964443"/>
                  </a:lnTo>
                  <a:lnTo>
                    <a:pt x="2163689" y="2956297"/>
                  </a:lnTo>
                  <a:lnTo>
                    <a:pt x="2208358" y="2943101"/>
                  </a:lnTo>
                  <a:lnTo>
                    <a:pt x="2250774" y="2925164"/>
                  </a:lnTo>
                  <a:lnTo>
                    <a:pt x="2290625" y="2902798"/>
                  </a:lnTo>
                  <a:lnTo>
                    <a:pt x="2327601" y="2876314"/>
                  </a:lnTo>
                  <a:lnTo>
                    <a:pt x="2361390" y="2846022"/>
                  </a:lnTo>
                  <a:lnTo>
                    <a:pt x="2391682" y="2812233"/>
                  </a:lnTo>
                  <a:lnTo>
                    <a:pt x="2418166" y="2775257"/>
                  </a:lnTo>
                  <a:lnTo>
                    <a:pt x="2440532" y="2735406"/>
                  </a:lnTo>
                  <a:lnTo>
                    <a:pt x="2458469" y="2692990"/>
                  </a:lnTo>
                  <a:lnTo>
                    <a:pt x="2471665" y="2648321"/>
                  </a:lnTo>
                  <a:lnTo>
                    <a:pt x="2479811" y="2601707"/>
                  </a:lnTo>
                  <a:lnTo>
                    <a:pt x="2482596" y="2553462"/>
                  </a:lnTo>
                  <a:lnTo>
                    <a:pt x="2482596" y="413766"/>
                  </a:lnTo>
                  <a:lnTo>
                    <a:pt x="2479811" y="365520"/>
                  </a:lnTo>
                  <a:lnTo>
                    <a:pt x="2471665" y="318906"/>
                  </a:lnTo>
                  <a:lnTo>
                    <a:pt x="2458469" y="274237"/>
                  </a:lnTo>
                  <a:lnTo>
                    <a:pt x="2440532" y="231821"/>
                  </a:lnTo>
                  <a:lnTo>
                    <a:pt x="2418166" y="191970"/>
                  </a:lnTo>
                  <a:lnTo>
                    <a:pt x="2391682" y="154994"/>
                  </a:lnTo>
                  <a:lnTo>
                    <a:pt x="2361390" y="121205"/>
                  </a:lnTo>
                  <a:lnTo>
                    <a:pt x="2327601" y="90913"/>
                  </a:lnTo>
                  <a:lnTo>
                    <a:pt x="2290625" y="64429"/>
                  </a:lnTo>
                  <a:lnTo>
                    <a:pt x="2250774" y="42063"/>
                  </a:lnTo>
                  <a:lnTo>
                    <a:pt x="2208358" y="24126"/>
                  </a:lnTo>
                  <a:lnTo>
                    <a:pt x="2163689" y="10930"/>
                  </a:lnTo>
                  <a:lnTo>
                    <a:pt x="2117075" y="2784"/>
                  </a:lnTo>
                  <a:lnTo>
                    <a:pt x="206883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86155" y="2243327"/>
              <a:ext cx="2482850" cy="2967355"/>
            </a:xfrm>
            <a:custGeom>
              <a:avLst/>
              <a:gdLst/>
              <a:ahLst/>
              <a:cxnLst/>
              <a:rect l="l" t="t" r="r" b="b"/>
              <a:pathLst>
                <a:path w="2482850" h="2967354">
                  <a:moveTo>
                    <a:pt x="0" y="413766"/>
                  </a:moveTo>
                  <a:lnTo>
                    <a:pt x="2783" y="365520"/>
                  </a:lnTo>
                  <a:lnTo>
                    <a:pt x="10928" y="318906"/>
                  </a:lnTo>
                  <a:lnTo>
                    <a:pt x="24122" y="274237"/>
                  </a:lnTo>
                  <a:lnTo>
                    <a:pt x="42056" y="231821"/>
                  </a:lnTo>
                  <a:lnTo>
                    <a:pt x="64420" y="191970"/>
                  </a:lnTo>
                  <a:lnTo>
                    <a:pt x="90902" y="154994"/>
                  </a:lnTo>
                  <a:lnTo>
                    <a:pt x="121192" y="121205"/>
                  </a:lnTo>
                  <a:lnTo>
                    <a:pt x="154981" y="90913"/>
                  </a:lnTo>
                  <a:lnTo>
                    <a:pt x="191956" y="64429"/>
                  </a:lnTo>
                  <a:lnTo>
                    <a:pt x="231809" y="42063"/>
                  </a:lnTo>
                  <a:lnTo>
                    <a:pt x="274228" y="24126"/>
                  </a:lnTo>
                  <a:lnTo>
                    <a:pt x="318902" y="10930"/>
                  </a:lnTo>
                  <a:lnTo>
                    <a:pt x="365523" y="2784"/>
                  </a:lnTo>
                  <a:lnTo>
                    <a:pt x="413778" y="0"/>
                  </a:lnTo>
                  <a:lnTo>
                    <a:pt x="2068830" y="0"/>
                  </a:lnTo>
                  <a:lnTo>
                    <a:pt x="2117075" y="2784"/>
                  </a:lnTo>
                  <a:lnTo>
                    <a:pt x="2163689" y="10930"/>
                  </a:lnTo>
                  <a:lnTo>
                    <a:pt x="2208358" y="24126"/>
                  </a:lnTo>
                  <a:lnTo>
                    <a:pt x="2250774" y="42063"/>
                  </a:lnTo>
                  <a:lnTo>
                    <a:pt x="2290625" y="64429"/>
                  </a:lnTo>
                  <a:lnTo>
                    <a:pt x="2327601" y="90913"/>
                  </a:lnTo>
                  <a:lnTo>
                    <a:pt x="2361390" y="121205"/>
                  </a:lnTo>
                  <a:lnTo>
                    <a:pt x="2391682" y="154994"/>
                  </a:lnTo>
                  <a:lnTo>
                    <a:pt x="2418166" y="191970"/>
                  </a:lnTo>
                  <a:lnTo>
                    <a:pt x="2440532" y="231821"/>
                  </a:lnTo>
                  <a:lnTo>
                    <a:pt x="2458469" y="274237"/>
                  </a:lnTo>
                  <a:lnTo>
                    <a:pt x="2471665" y="318906"/>
                  </a:lnTo>
                  <a:lnTo>
                    <a:pt x="2479811" y="365520"/>
                  </a:lnTo>
                  <a:lnTo>
                    <a:pt x="2482596" y="413766"/>
                  </a:lnTo>
                  <a:lnTo>
                    <a:pt x="2482596" y="2553462"/>
                  </a:lnTo>
                  <a:lnTo>
                    <a:pt x="2479811" y="2601707"/>
                  </a:lnTo>
                  <a:lnTo>
                    <a:pt x="2471665" y="2648321"/>
                  </a:lnTo>
                  <a:lnTo>
                    <a:pt x="2458469" y="2692990"/>
                  </a:lnTo>
                  <a:lnTo>
                    <a:pt x="2440532" y="2735406"/>
                  </a:lnTo>
                  <a:lnTo>
                    <a:pt x="2418166" y="2775257"/>
                  </a:lnTo>
                  <a:lnTo>
                    <a:pt x="2391682" y="2812233"/>
                  </a:lnTo>
                  <a:lnTo>
                    <a:pt x="2361390" y="2846022"/>
                  </a:lnTo>
                  <a:lnTo>
                    <a:pt x="2327601" y="2876314"/>
                  </a:lnTo>
                  <a:lnTo>
                    <a:pt x="2290625" y="2902798"/>
                  </a:lnTo>
                  <a:lnTo>
                    <a:pt x="2250774" y="2925164"/>
                  </a:lnTo>
                  <a:lnTo>
                    <a:pt x="2208358" y="2943101"/>
                  </a:lnTo>
                  <a:lnTo>
                    <a:pt x="2163689" y="2956297"/>
                  </a:lnTo>
                  <a:lnTo>
                    <a:pt x="2117075" y="2964443"/>
                  </a:lnTo>
                  <a:lnTo>
                    <a:pt x="2068830" y="2967228"/>
                  </a:lnTo>
                  <a:lnTo>
                    <a:pt x="413778" y="2967228"/>
                  </a:lnTo>
                  <a:lnTo>
                    <a:pt x="365523" y="2964443"/>
                  </a:lnTo>
                  <a:lnTo>
                    <a:pt x="318902" y="2956297"/>
                  </a:lnTo>
                  <a:lnTo>
                    <a:pt x="274228" y="2943101"/>
                  </a:lnTo>
                  <a:lnTo>
                    <a:pt x="231809" y="2925164"/>
                  </a:lnTo>
                  <a:lnTo>
                    <a:pt x="191956" y="2902798"/>
                  </a:lnTo>
                  <a:lnTo>
                    <a:pt x="154981" y="2876314"/>
                  </a:lnTo>
                  <a:lnTo>
                    <a:pt x="121192" y="2846022"/>
                  </a:lnTo>
                  <a:lnTo>
                    <a:pt x="90902" y="2812233"/>
                  </a:lnTo>
                  <a:lnTo>
                    <a:pt x="64420" y="2775257"/>
                  </a:lnTo>
                  <a:lnTo>
                    <a:pt x="42056" y="2735406"/>
                  </a:lnTo>
                  <a:lnTo>
                    <a:pt x="24122" y="2692990"/>
                  </a:lnTo>
                  <a:lnTo>
                    <a:pt x="10928" y="2648321"/>
                  </a:lnTo>
                  <a:lnTo>
                    <a:pt x="2783" y="2601707"/>
                  </a:lnTo>
                  <a:lnTo>
                    <a:pt x="0" y="2553462"/>
                  </a:lnTo>
                  <a:lnTo>
                    <a:pt x="0" y="41376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98093" y="2611627"/>
            <a:ext cx="2060575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3090" marR="541655" indent="-43815" algn="ctr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"Родина" </a:t>
            </a:r>
            <a:r>
              <a:rPr sz="1600" spc="-10" dirty="0">
                <a:latin typeface="Times New Roman"/>
                <a:cs typeface="Times New Roman"/>
              </a:rPr>
              <a:t> "При</a:t>
            </a:r>
            <a:r>
              <a:rPr sz="1600" spc="-5" dirty="0">
                <a:latin typeface="Times New Roman"/>
                <a:cs typeface="Times New Roman"/>
              </a:rPr>
              <a:t>р</a:t>
            </a:r>
            <a:r>
              <a:rPr sz="1600" spc="-5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да"  </a:t>
            </a:r>
            <a:r>
              <a:rPr sz="1600" dirty="0">
                <a:latin typeface="Times New Roman"/>
                <a:cs typeface="Times New Roman"/>
              </a:rPr>
              <a:t>"Семья"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"Человек"</a:t>
            </a:r>
            <a:endParaRPr sz="16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"Жизнь"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"Милосердие"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"Добро"</a:t>
            </a:r>
            <a:endParaRPr sz="1600">
              <a:latin typeface="Times New Roman"/>
              <a:cs typeface="Times New Roman"/>
            </a:endParaRPr>
          </a:p>
          <a:p>
            <a:pPr marL="244475" marR="238125" indent="1270" algn="ctr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"Дружба" </a:t>
            </a:r>
            <a:r>
              <a:rPr sz="1600" spc="-10" dirty="0">
                <a:latin typeface="Times New Roman"/>
                <a:cs typeface="Times New Roman"/>
              </a:rPr>
              <a:t> "С</a:t>
            </a:r>
            <a:r>
              <a:rPr sz="1600" spc="-25" dirty="0">
                <a:latin typeface="Times New Roman"/>
                <a:cs typeface="Times New Roman"/>
              </a:rPr>
              <a:t>о</a:t>
            </a:r>
            <a:r>
              <a:rPr sz="1600" spc="15" dirty="0">
                <a:latin typeface="Times New Roman"/>
                <a:cs typeface="Times New Roman"/>
              </a:rPr>
              <a:t>т</a:t>
            </a:r>
            <a:r>
              <a:rPr sz="1600" spc="-25" dirty="0">
                <a:latin typeface="Times New Roman"/>
                <a:cs typeface="Times New Roman"/>
              </a:rPr>
              <a:t>р</a:t>
            </a:r>
            <a:r>
              <a:rPr sz="1600" spc="-110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днич</a:t>
            </a:r>
            <a:r>
              <a:rPr sz="1600" spc="30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ст</a:t>
            </a:r>
            <a:r>
              <a:rPr sz="1600" spc="-20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о"  </a:t>
            </a:r>
            <a:r>
              <a:rPr sz="1600" spc="-35" dirty="0">
                <a:latin typeface="Times New Roman"/>
                <a:cs typeface="Times New Roman"/>
              </a:rPr>
              <a:t>"Труд"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84094" y="530098"/>
            <a:ext cx="4033520" cy="669925"/>
            <a:chOff x="2784094" y="530098"/>
            <a:chExt cx="4033520" cy="669925"/>
          </a:xfrm>
        </p:grpSpPr>
        <p:sp>
          <p:nvSpPr>
            <p:cNvPr id="3" name="object 3"/>
            <p:cNvSpPr/>
            <p:nvPr/>
          </p:nvSpPr>
          <p:spPr>
            <a:xfrm>
              <a:off x="2790444" y="536448"/>
              <a:ext cx="4020820" cy="657225"/>
            </a:xfrm>
            <a:custGeom>
              <a:avLst/>
              <a:gdLst/>
              <a:ahLst/>
              <a:cxnLst/>
              <a:rect l="l" t="t" r="r" b="b"/>
              <a:pathLst>
                <a:path w="4020820" h="657225">
                  <a:moveTo>
                    <a:pt x="3910837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369"/>
                  </a:lnTo>
                  <a:lnTo>
                    <a:pt x="8604" y="589978"/>
                  </a:lnTo>
                  <a:lnTo>
                    <a:pt x="32067" y="624776"/>
                  </a:lnTo>
                  <a:lnTo>
                    <a:pt x="66865" y="648239"/>
                  </a:lnTo>
                  <a:lnTo>
                    <a:pt x="109474" y="656843"/>
                  </a:lnTo>
                  <a:lnTo>
                    <a:pt x="3910837" y="656843"/>
                  </a:lnTo>
                  <a:lnTo>
                    <a:pt x="3953446" y="648239"/>
                  </a:lnTo>
                  <a:lnTo>
                    <a:pt x="3988244" y="624776"/>
                  </a:lnTo>
                  <a:lnTo>
                    <a:pt x="4011707" y="589978"/>
                  </a:lnTo>
                  <a:lnTo>
                    <a:pt x="4020311" y="547369"/>
                  </a:lnTo>
                  <a:lnTo>
                    <a:pt x="4020311" y="109474"/>
                  </a:lnTo>
                  <a:lnTo>
                    <a:pt x="4011707" y="66865"/>
                  </a:lnTo>
                  <a:lnTo>
                    <a:pt x="3988244" y="32067"/>
                  </a:lnTo>
                  <a:lnTo>
                    <a:pt x="3953446" y="8604"/>
                  </a:lnTo>
                  <a:lnTo>
                    <a:pt x="391083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90444" y="536448"/>
              <a:ext cx="4020820" cy="657225"/>
            </a:xfrm>
            <a:custGeom>
              <a:avLst/>
              <a:gdLst/>
              <a:ahLst/>
              <a:cxnLst/>
              <a:rect l="l" t="t" r="r" b="b"/>
              <a:pathLst>
                <a:path w="4020820" h="657225">
                  <a:moveTo>
                    <a:pt x="0" y="109474"/>
                  </a:moveTo>
                  <a:lnTo>
                    <a:pt x="8604" y="66865"/>
                  </a:lnTo>
                  <a:lnTo>
                    <a:pt x="32067" y="32067"/>
                  </a:lnTo>
                  <a:lnTo>
                    <a:pt x="66865" y="8604"/>
                  </a:lnTo>
                  <a:lnTo>
                    <a:pt x="109474" y="0"/>
                  </a:lnTo>
                  <a:lnTo>
                    <a:pt x="3910837" y="0"/>
                  </a:lnTo>
                  <a:lnTo>
                    <a:pt x="3953446" y="8604"/>
                  </a:lnTo>
                  <a:lnTo>
                    <a:pt x="3988244" y="32067"/>
                  </a:lnTo>
                  <a:lnTo>
                    <a:pt x="4011707" y="66865"/>
                  </a:lnTo>
                  <a:lnTo>
                    <a:pt x="4020311" y="109474"/>
                  </a:lnTo>
                  <a:lnTo>
                    <a:pt x="4020311" y="547369"/>
                  </a:lnTo>
                  <a:lnTo>
                    <a:pt x="4011707" y="589978"/>
                  </a:lnTo>
                  <a:lnTo>
                    <a:pt x="3988244" y="624776"/>
                  </a:lnTo>
                  <a:lnTo>
                    <a:pt x="3953446" y="648239"/>
                  </a:lnTo>
                  <a:lnTo>
                    <a:pt x="3910837" y="656843"/>
                  </a:lnTo>
                  <a:lnTo>
                    <a:pt x="109474" y="656843"/>
                  </a:lnTo>
                  <a:lnTo>
                    <a:pt x="66865" y="648239"/>
                  </a:lnTo>
                  <a:lnTo>
                    <a:pt x="32067" y="624776"/>
                  </a:lnTo>
                  <a:lnTo>
                    <a:pt x="8604" y="589978"/>
                  </a:lnTo>
                  <a:lnTo>
                    <a:pt x="0" y="547369"/>
                  </a:lnTo>
                  <a:lnTo>
                    <a:pt x="0" y="109474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40710" y="593597"/>
            <a:ext cx="3321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Познавательное</a:t>
            </a:r>
            <a:r>
              <a:rPr spc="-25" dirty="0"/>
              <a:t> </a:t>
            </a:r>
            <a:r>
              <a:rPr spc="-5" dirty="0"/>
              <a:t>развитие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707638" y="2217166"/>
            <a:ext cx="2495550" cy="960755"/>
            <a:chOff x="3707638" y="2217166"/>
            <a:chExt cx="2495550" cy="960755"/>
          </a:xfrm>
        </p:grpSpPr>
        <p:sp>
          <p:nvSpPr>
            <p:cNvPr id="7" name="object 7"/>
            <p:cNvSpPr/>
            <p:nvPr/>
          </p:nvSpPr>
          <p:spPr>
            <a:xfrm>
              <a:off x="3713988" y="2223516"/>
              <a:ext cx="2482850" cy="948055"/>
            </a:xfrm>
            <a:custGeom>
              <a:avLst/>
              <a:gdLst/>
              <a:ahLst/>
              <a:cxnLst/>
              <a:rect l="l" t="t" r="r" b="b"/>
              <a:pathLst>
                <a:path w="2482850" h="948055">
                  <a:moveTo>
                    <a:pt x="2324608" y="0"/>
                  </a:moveTo>
                  <a:lnTo>
                    <a:pt x="157987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789939"/>
                  </a:lnTo>
                  <a:lnTo>
                    <a:pt x="8054" y="839874"/>
                  </a:lnTo>
                  <a:lnTo>
                    <a:pt x="30484" y="883243"/>
                  </a:lnTo>
                  <a:lnTo>
                    <a:pt x="64684" y="917443"/>
                  </a:lnTo>
                  <a:lnTo>
                    <a:pt x="108053" y="939873"/>
                  </a:lnTo>
                  <a:lnTo>
                    <a:pt x="157987" y="947928"/>
                  </a:lnTo>
                  <a:lnTo>
                    <a:pt x="2324608" y="947928"/>
                  </a:lnTo>
                  <a:lnTo>
                    <a:pt x="2374542" y="939873"/>
                  </a:lnTo>
                  <a:lnTo>
                    <a:pt x="2417911" y="917443"/>
                  </a:lnTo>
                  <a:lnTo>
                    <a:pt x="2452111" y="883243"/>
                  </a:lnTo>
                  <a:lnTo>
                    <a:pt x="2474541" y="839874"/>
                  </a:lnTo>
                  <a:lnTo>
                    <a:pt x="2482596" y="789939"/>
                  </a:lnTo>
                  <a:lnTo>
                    <a:pt x="2482596" y="157987"/>
                  </a:lnTo>
                  <a:lnTo>
                    <a:pt x="2474541" y="108053"/>
                  </a:lnTo>
                  <a:lnTo>
                    <a:pt x="2452111" y="64684"/>
                  </a:lnTo>
                  <a:lnTo>
                    <a:pt x="2417911" y="30484"/>
                  </a:lnTo>
                  <a:lnTo>
                    <a:pt x="2374542" y="8054"/>
                  </a:lnTo>
                  <a:lnTo>
                    <a:pt x="23246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13988" y="2223516"/>
              <a:ext cx="2482850" cy="948055"/>
            </a:xfrm>
            <a:custGeom>
              <a:avLst/>
              <a:gdLst/>
              <a:ahLst/>
              <a:cxnLst/>
              <a:rect l="l" t="t" r="r" b="b"/>
              <a:pathLst>
                <a:path w="2482850" h="948055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7" y="0"/>
                  </a:lnTo>
                  <a:lnTo>
                    <a:pt x="2324608" y="0"/>
                  </a:lnTo>
                  <a:lnTo>
                    <a:pt x="2374542" y="8054"/>
                  </a:lnTo>
                  <a:lnTo>
                    <a:pt x="2417911" y="30484"/>
                  </a:lnTo>
                  <a:lnTo>
                    <a:pt x="2452111" y="64684"/>
                  </a:lnTo>
                  <a:lnTo>
                    <a:pt x="2474541" y="108053"/>
                  </a:lnTo>
                  <a:lnTo>
                    <a:pt x="2482596" y="157987"/>
                  </a:lnTo>
                  <a:lnTo>
                    <a:pt x="2482596" y="789939"/>
                  </a:lnTo>
                  <a:lnTo>
                    <a:pt x="2474541" y="839874"/>
                  </a:lnTo>
                  <a:lnTo>
                    <a:pt x="2452111" y="883243"/>
                  </a:lnTo>
                  <a:lnTo>
                    <a:pt x="2417911" y="917443"/>
                  </a:lnTo>
                  <a:lnTo>
                    <a:pt x="2374542" y="939873"/>
                  </a:lnTo>
                  <a:lnTo>
                    <a:pt x="2324608" y="947928"/>
                  </a:lnTo>
                  <a:lnTo>
                    <a:pt x="157987" y="947928"/>
                  </a:lnTo>
                  <a:lnTo>
                    <a:pt x="108053" y="939873"/>
                  </a:lnTo>
                  <a:lnTo>
                    <a:pt x="64684" y="917443"/>
                  </a:lnTo>
                  <a:lnTo>
                    <a:pt x="30484" y="883243"/>
                  </a:lnTo>
                  <a:lnTo>
                    <a:pt x="8054" y="839874"/>
                  </a:lnTo>
                  <a:lnTo>
                    <a:pt x="0" y="789939"/>
                  </a:lnTo>
                  <a:lnTo>
                    <a:pt x="0" y="1579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46296" y="2434793"/>
            <a:ext cx="1619885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года</a:t>
            </a:r>
            <a:r>
              <a:rPr sz="1600" spc="-5" dirty="0">
                <a:latin typeface="Times New Roman"/>
                <a:cs typeface="Times New Roman"/>
              </a:rPr>
              <a:t> до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19.2.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07638" y="3352546"/>
            <a:ext cx="2495550" cy="1028065"/>
            <a:chOff x="3707638" y="3352546"/>
            <a:chExt cx="2495550" cy="1028065"/>
          </a:xfrm>
        </p:grpSpPr>
        <p:sp>
          <p:nvSpPr>
            <p:cNvPr id="11" name="object 11"/>
            <p:cNvSpPr/>
            <p:nvPr/>
          </p:nvSpPr>
          <p:spPr>
            <a:xfrm>
              <a:off x="3713988" y="3358896"/>
              <a:ext cx="2482850" cy="1015365"/>
            </a:xfrm>
            <a:custGeom>
              <a:avLst/>
              <a:gdLst/>
              <a:ahLst/>
              <a:cxnLst/>
              <a:rect l="l" t="t" r="r" b="b"/>
              <a:pathLst>
                <a:path w="2482850" h="1015364">
                  <a:moveTo>
                    <a:pt x="2313432" y="0"/>
                  </a:moveTo>
                  <a:lnTo>
                    <a:pt x="169163" y="0"/>
                  </a:lnTo>
                  <a:lnTo>
                    <a:pt x="124177" y="6039"/>
                  </a:lnTo>
                  <a:lnTo>
                    <a:pt x="83763" y="23085"/>
                  </a:lnTo>
                  <a:lnTo>
                    <a:pt x="49530" y="49530"/>
                  </a:lnTo>
                  <a:lnTo>
                    <a:pt x="23085" y="83763"/>
                  </a:lnTo>
                  <a:lnTo>
                    <a:pt x="6039" y="124177"/>
                  </a:lnTo>
                  <a:lnTo>
                    <a:pt x="0" y="169163"/>
                  </a:lnTo>
                  <a:lnTo>
                    <a:pt x="0" y="845819"/>
                  </a:lnTo>
                  <a:lnTo>
                    <a:pt x="6039" y="890806"/>
                  </a:lnTo>
                  <a:lnTo>
                    <a:pt x="23085" y="931220"/>
                  </a:lnTo>
                  <a:lnTo>
                    <a:pt x="49530" y="965453"/>
                  </a:lnTo>
                  <a:lnTo>
                    <a:pt x="83763" y="991898"/>
                  </a:lnTo>
                  <a:lnTo>
                    <a:pt x="124177" y="1008944"/>
                  </a:lnTo>
                  <a:lnTo>
                    <a:pt x="169163" y="1014983"/>
                  </a:lnTo>
                  <a:lnTo>
                    <a:pt x="2313432" y="1014983"/>
                  </a:lnTo>
                  <a:lnTo>
                    <a:pt x="2358418" y="1008944"/>
                  </a:lnTo>
                  <a:lnTo>
                    <a:pt x="2398832" y="991898"/>
                  </a:lnTo>
                  <a:lnTo>
                    <a:pt x="2433066" y="965453"/>
                  </a:lnTo>
                  <a:lnTo>
                    <a:pt x="2459510" y="931220"/>
                  </a:lnTo>
                  <a:lnTo>
                    <a:pt x="2476556" y="890806"/>
                  </a:lnTo>
                  <a:lnTo>
                    <a:pt x="2482596" y="845819"/>
                  </a:lnTo>
                  <a:lnTo>
                    <a:pt x="2482596" y="169163"/>
                  </a:lnTo>
                  <a:lnTo>
                    <a:pt x="2476556" y="124177"/>
                  </a:lnTo>
                  <a:lnTo>
                    <a:pt x="2459510" y="83763"/>
                  </a:lnTo>
                  <a:lnTo>
                    <a:pt x="2433066" y="49530"/>
                  </a:lnTo>
                  <a:lnTo>
                    <a:pt x="2398832" y="23085"/>
                  </a:lnTo>
                  <a:lnTo>
                    <a:pt x="2358418" y="6039"/>
                  </a:lnTo>
                  <a:lnTo>
                    <a:pt x="2313432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13988" y="3358896"/>
              <a:ext cx="2482850" cy="1015365"/>
            </a:xfrm>
            <a:custGeom>
              <a:avLst/>
              <a:gdLst/>
              <a:ahLst/>
              <a:cxnLst/>
              <a:rect l="l" t="t" r="r" b="b"/>
              <a:pathLst>
                <a:path w="2482850" h="1015364">
                  <a:moveTo>
                    <a:pt x="0" y="169163"/>
                  </a:moveTo>
                  <a:lnTo>
                    <a:pt x="6039" y="124177"/>
                  </a:lnTo>
                  <a:lnTo>
                    <a:pt x="23085" y="83763"/>
                  </a:lnTo>
                  <a:lnTo>
                    <a:pt x="49530" y="49530"/>
                  </a:lnTo>
                  <a:lnTo>
                    <a:pt x="83763" y="23085"/>
                  </a:lnTo>
                  <a:lnTo>
                    <a:pt x="124177" y="6039"/>
                  </a:lnTo>
                  <a:lnTo>
                    <a:pt x="169163" y="0"/>
                  </a:lnTo>
                  <a:lnTo>
                    <a:pt x="2313432" y="0"/>
                  </a:lnTo>
                  <a:lnTo>
                    <a:pt x="2358418" y="6039"/>
                  </a:lnTo>
                  <a:lnTo>
                    <a:pt x="2398832" y="23085"/>
                  </a:lnTo>
                  <a:lnTo>
                    <a:pt x="2433066" y="49530"/>
                  </a:lnTo>
                  <a:lnTo>
                    <a:pt x="2459510" y="83763"/>
                  </a:lnTo>
                  <a:lnTo>
                    <a:pt x="2476556" y="124177"/>
                  </a:lnTo>
                  <a:lnTo>
                    <a:pt x="2482596" y="169163"/>
                  </a:lnTo>
                  <a:lnTo>
                    <a:pt x="2482596" y="845819"/>
                  </a:lnTo>
                  <a:lnTo>
                    <a:pt x="2476556" y="890806"/>
                  </a:lnTo>
                  <a:lnTo>
                    <a:pt x="2459510" y="931220"/>
                  </a:lnTo>
                  <a:lnTo>
                    <a:pt x="2433066" y="965453"/>
                  </a:lnTo>
                  <a:lnTo>
                    <a:pt x="2398832" y="991898"/>
                  </a:lnTo>
                  <a:lnTo>
                    <a:pt x="2358418" y="1008944"/>
                  </a:lnTo>
                  <a:lnTo>
                    <a:pt x="2313432" y="1014983"/>
                  </a:lnTo>
                  <a:lnTo>
                    <a:pt x="169163" y="1014983"/>
                  </a:lnTo>
                  <a:lnTo>
                    <a:pt x="124177" y="1008944"/>
                  </a:lnTo>
                  <a:lnTo>
                    <a:pt x="83763" y="991898"/>
                  </a:lnTo>
                  <a:lnTo>
                    <a:pt x="49530" y="965453"/>
                  </a:lnTo>
                  <a:lnTo>
                    <a:pt x="23085" y="931220"/>
                  </a:lnTo>
                  <a:lnTo>
                    <a:pt x="6039" y="890806"/>
                  </a:lnTo>
                  <a:lnTo>
                    <a:pt x="0" y="845819"/>
                  </a:lnTo>
                  <a:lnTo>
                    <a:pt x="0" y="1691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46296" y="3604640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2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3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19.3.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59397" y="2211070"/>
            <a:ext cx="2364740" cy="962660"/>
            <a:chOff x="6359397" y="2211070"/>
            <a:chExt cx="2364740" cy="962660"/>
          </a:xfrm>
        </p:grpSpPr>
        <p:sp>
          <p:nvSpPr>
            <p:cNvPr id="15" name="object 15"/>
            <p:cNvSpPr/>
            <p:nvPr/>
          </p:nvSpPr>
          <p:spPr>
            <a:xfrm>
              <a:off x="6365747" y="2217420"/>
              <a:ext cx="2352040" cy="949960"/>
            </a:xfrm>
            <a:custGeom>
              <a:avLst/>
              <a:gdLst/>
              <a:ahLst/>
              <a:cxnLst/>
              <a:rect l="l" t="t" r="r" b="b"/>
              <a:pathLst>
                <a:path w="2352040" h="949960">
                  <a:moveTo>
                    <a:pt x="2193290" y="0"/>
                  </a:moveTo>
                  <a:lnTo>
                    <a:pt x="158242" y="0"/>
                  </a:lnTo>
                  <a:lnTo>
                    <a:pt x="108232" y="8069"/>
                  </a:lnTo>
                  <a:lnTo>
                    <a:pt x="64794" y="30536"/>
                  </a:lnTo>
                  <a:lnTo>
                    <a:pt x="30536" y="64794"/>
                  </a:lnTo>
                  <a:lnTo>
                    <a:pt x="8069" y="108232"/>
                  </a:lnTo>
                  <a:lnTo>
                    <a:pt x="0" y="158241"/>
                  </a:lnTo>
                  <a:lnTo>
                    <a:pt x="0" y="791209"/>
                  </a:lnTo>
                  <a:lnTo>
                    <a:pt x="8069" y="841219"/>
                  </a:lnTo>
                  <a:lnTo>
                    <a:pt x="30536" y="884657"/>
                  </a:lnTo>
                  <a:lnTo>
                    <a:pt x="64794" y="918915"/>
                  </a:lnTo>
                  <a:lnTo>
                    <a:pt x="108232" y="941382"/>
                  </a:lnTo>
                  <a:lnTo>
                    <a:pt x="158242" y="949451"/>
                  </a:lnTo>
                  <a:lnTo>
                    <a:pt x="2193290" y="949451"/>
                  </a:lnTo>
                  <a:lnTo>
                    <a:pt x="2243299" y="941382"/>
                  </a:lnTo>
                  <a:lnTo>
                    <a:pt x="2286737" y="918915"/>
                  </a:lnTo>
                  <a:lnTo>
                    <a:pt x="2320995" y="884657"/>
                  </a:lnTo>
                  <a:lnTo>
                    <a:pt x="2343462" y="841219"/>
                  </a:lnTo>
                  <a:lnTo>
                    <a:pt x="2351531" y="791209"/>
                  </a:lnTo>
                  <a:lnTo>
                    <a:pt x="2351531" y="158241"/>
                  </a:lnTo>
                  <a:lnTo>
                    <a:pt x="2343462" y="108232"/>
                  </a:lnTo>
                  <a:lnTo>
                    <a:pt x="2320995" y="64794"/>
                  </a:lnTo>
                  <a:lnTo>
                    <a:pt x="2286737" y="30536"/>
                  </a:lnTo>
                  <a:lnTo>
                    <a:pt x="2243299" y="8069"/>
                  </a:lnTo>
                  <a:lnTo>
                    <a:pt x="219329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65747" y="2217420"/>
              <a:ext cx="2352040" cy="949960"/>
            </a:xfrm>
            <a:custGeom>
              <a:avLst/>
              <a:gdLst/>
              <a:ahLst/>
              <a:cxnLst/>
              <a:rect l="l" t="t" r="r" b="b"/>
              <a:pathLst>
                <a:path w="2352040" h="949960">
                  <a:moveTo>
                    <a:pt x="0" y="158241"/>
                  </a:moveTo>
                  <a:lnTo>
                    <a:pt x="8069" y="108232"/>
                  </a:lnTo>
                  <a:lnTo>
                    <a:pt x="30536" y="64794"/>
                  </a:lnTo>
                  <a:lnTo>
                    <a:pt x="64794" y="30536"/>
                  </a:lnTo>
                  <a:lnTo>
                    <a:pt x="108232" y="8069"/>
                  </a:lnTo>
                  <a:lnTo>
                    <a:pt x="158242" y="0"/>
                  </a:lnTo>
                  <a:lnTo>
                    <a:pt x="2193290" y="0"/>
                  </a:lnTo>
                  <a:lnTo>
                    <a:pt x="2243299" y="8069"/>
                  </a:lnTo>
                  <a:lnTo>
                    <a:pt x="2286737" y="30536"/>
                  </a:lnTo>
                  <a:lnTo>
                    <a:pt x="2320995" y="64794"/>
                  </a:lnTo>
                  <a:lnTo>
                    <a:pt x="2343462" y="108232"/>
                  </a:lnTo>
                  <a:lnTo>
                    <a:pt x="2351531" y="158241"/>
                  </a:lnTo>
                  <a:lnTo>
                    <a:pt x="2351531" y="791209"/>
                  </a:lnTo>
                  <a:lnTo>
                    <a:pt x="2343462" y="841219"/>
                  </a:lnTo>
                  <a:lnTo>
                    <a:pt x="2320995" y="884657"/>
                  </a:lnTo>
                  <a:lnTo>
                    <a:pt x="2286737" y="918915"/>
                  </a:lnTo>
                  <a:lnTo>
                    <a:pt x="2243299" y="941382"/>
                  </a:lnTo>
                  <a:lnTo>
                    <a:pt x="2193290" y="949451"/>
                  </a:lnTo>
                  <a:lnTo>
                    <a:pt x="158242" y="949451"/>
                  </a:lnTo>
                  <a:lnTo>
                    <a:pt x="108232" y="941382"/>
                  </a:lnTo>
                  <a:lnTo>
                    <a:pt x="64794" y="918915"/>
                  </a:lnTo>
                  <a:lnTo>
                    <a:pt x="30536" y="884657"/>
                  </a:lnTo>
                  <a:lnTo>
                    <a:pt x="8069" y="841219"/>
                  </a:lnTo>
                  <a:lnTo>
                    <a:pt x="0" y="791209"/>
                  </a:lnTo>
                  <a:lnTo>
                    <a:pt x="0" y="158241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732523" y="2430017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4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5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19.5.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359397" y="3337305"/>
            <a:ext cx="2396490" cy="1058545"/>
            <a:chOff x="6359397" y="3337305"/>
            <a:chExt cx="2396490" cy="1058545"/>
          </a:xfrm>
        </p:grpSpPr>
        <p:sp>
          <p:nvSpPr>
            <p:cNvPr id="19" name="object 19"/>
            <p:cNvSpPr/>
            <p:nvPr/>
          </p:nvSpPr>
          <p:spPr>
            <a:xfrm>
              <a:off x="6365747" y="3343655"/>
              <a:ext cx="2383790" cy="1045844"/>
            </a:xfrm>
            <a:custGeom>
              <a:avLst/>
              <a:gdLst/>
              <a:ahLst/>
              <a:cxnLst/>
              <a:rect l="l" t="t" r="r" b="b"/>
              <a:pathLst>
                <a:path w="2383790" h="1045845">
                  <a:moveTo>
                    <a:pt x="2209292" y="0"/>
                  </a:moveTo>
                  <a:lnTo>
                    <a:pt x="174244" y="0"/>
                  </a:lnTo>
                  <a:lnTo>
                    <a:pt x="127911" y="6221"/>
                  </a:lnTo>
                  <a:lnTo>
                    <a:pt x="86284" y="23781"/>
                  </a:lnTo>
                  <a:lnTo>
                    <a:pt x="51022" y="51022"/>
                  </a:lnTo>
                  <a:lnTo>
                    <a:pt x="23781" y="86284"/>
                  </a:lnTo>
                  <a:lnTo>
                    <a:pt x="6221" y="127911"/>
                  </a:lnTo>
                  <a:lnTo>
                    <a:pt x="0" y="174244"/>
                  </a:lnTo>
                  <a:lnTo>
                    <a:pt x="0" y="871220"/>
                  </a:lnTo>
                  <a:lnTo>
                    <a:pt x="6221" y="917552"/>
                  </a:lnTo>
                  <a:lnTo>
                    <a:pt x="23781" y="959179"/>
                  </a:lnTo>
                  <a:lnTo>
                    <a:pt x="51022" y="994441"/>
                  </a:lnTo>
                  <a:lnTo>
                    <a:pt x="86284" y="1021682"/>
                  </a:lnTo>
                  <a:lnTo>
                    <a:pt x="127911" y="1039242"/>
                  </a:lnTo>
                  <a:lnTo>
                    <a:pt x="174244" y="1045464"/>
                  </a:lnTo>
                  <a:lnTo>
                    <a:pt x="2209292" y="1045464"/>
                  </a:lnTo>
                  <a:lnTo>
                    <a:pt x="2255624" y="1039242"/>
                  </a:lnTo>
                  <a:lnTo>
                    <a:pt x="2297251" y="1021682"/>
                  </a:lnTo>
                  <a:lnTo>
                    <a:pt x="2332513" y="994441"/>
                  </a:lnTo>
                  <a:lnTo>
                    <a:pt x="2359754" y="959179"/>
                  </a:lnTo>
                  <a:lnTo>
                    <a:pt x="2377314" y="917552"/>
                  </a:lnTo>
                  <a:lnTo>
                    <a:pt x="2383535" y="871220"/>
                  </a:lnTo>
                  <a:lnTo>
                    <a:pt x="2383535" y="174244"/>
                  </a:lnTo>
                  <a:lnTo>
                    <a:pt x="2377314" y="127911"/>
                  </a:lnTo>
                  <a:lnTo>
                    <a:pt x="2359754" y="86284"/>
                  </a:lnTo>
                  <a:lnTo>
                    <a:pt x="2332513" y="51022"/>
                  </a:lnTo>
                  <a:lnTo>
                    <a:pt x="2297251" y="23781"/>
                  </a:lnTo>
                  <a:lnTo>
                    <a:pt x="2255624" y="6221"/>
                  </a:lnTo>
                  <a:lnTo>
                    <a:pt x="2209292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65747" y="3343655"/>
              <a:ext cx="2383790" cy="1045844"/>
            </a:xfrm>
            <a:custGeom>
              <a:avLst/>
              <a:gdLst/>
              <a:ahLst/>
              <a:cxnLst/>
              <a:rect l="l" t="t" r="r" b="b"/>
              <a:pathLst>
                <a:path w="2383790" h="1045845">
                  <a:moveTo>
                    <a:pt x="0" y="174244"/>
                  </a:moveTo>
                  <a:lnTo>
                    <a:pt x="6221" y="127911"/>
                  </a:lnTo>
                  <a:lnTo>
                    <a:pt x="23781" y="86284"/>
                  </a:lnTo>
                  <a:lnTo>
                    <a:pt x="51022" y="51022"/>
                  </a:lnTo>
                  <a:lnTo>
                    <a:pt x="86284" y="23781"/>
                  </a:lnTo>
                  <a:lnTo>
                    <a:pt x="127911" y="6221"/>
                  </a:lnTo>
                  <a:lnTo>
                    <a:pt x="174244" y="0"/>
                  </a:lnTo>
                  <a:lnTo>
                    <a:pt x="2209292" y="0"/>
                  </a:lnTo>
                  <a:lnTo>
                    <a:pt x="2255624" y="6221"/>
                  </a:lnTo>
                  <a:lnTo>
                    <a:pt x="2297251" y="23781"/>
                  </a:lnTo>
                  <a:lnTo>
                    <a:pt x="2332513" y="51022"/>
                  </a:lnTo>
                  <a:lnTo>
                    <a:pt x="2359754" y="86284"/>
                  </a:lnTo>
                  <a:lnTo>
                    <a:pt x="2377314" y="127911"/>
                  </a:lnTo>
                  <a:lnTo>
                    <a:pt x="2383535" y="174244"/>
                  </a:lnTo>
                  <a:lnTo>
                    <a:pt x="2383535" y="871220"/>
                  </a:lnTo>
                  <a:lnTo>
                    <a:pt x="2377314" y="917552"/>
                  </a:lnTo>
                  <a:lnTo>
                    <a:pt x="2359754" y="959179"/>
                  </a:lnTo>
                  <a:lnTo>
                    <a:pt x="2332513" y="994441"/>
                  </a:lnTo>
                  <a:lnTo>
                    <a:pt x="2297251" y="1021682"/>
                  </a:lnTo>
                  <a:lnTo>
                    <a:pt x="2255624" y="1039242"/>
                  </a:lnTo>
                  <a:lnTo>
                    <a:pt x="2209292" y="1045464"/>
                  </a:lnTo>
                  <a:lnTo>
                    <a:pt x="174244" y="1045464"/>
                  </a:lnTo>
                  <a:lnTo>
                    <a:pt x="127911" y="1039242"/>
                  </a:lnTo>
                  <a:lnTo>
                    <a:pt x="86284" y="1021682"/>
                  </a:lnTo>
                  <a:lnTo>
                    <a:pt x="51022" y="994441"/>
                  </a:lnTo>
                  <a:lnTo>
                    <a:pt x="23781" y="959179"/>
                  </a:lnTo>
                  <a:lnTo>
                    <a:pt x="6221" y="917552"/>
                  </a:lnTo>
                  <a:lnTo>
                    <a:pt x="0" y="871220"/>
                  </a:lnTo>
                  <a:lnTo>
                    <a:pt x="0" y="17424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748018" y="3604640"/>
            <a:ext cx="1620520" cy="50800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68580">
              <a:lnSpc>
                <a:spcPts val="1880"/>
              </a:lnSpc>
              <a:spcBef>
                <a:spcPts val="190"/>
              </a:spcBef>
            </a:pPr>
            <a:r>
              <a:rPr sz="1600" spc="-5" dirty="0">
                <a:latin typeface="Times New Roman"/>
                <a:cs typeface="Times New Roman"/>
              </a:rPr>
              <a:t>От 5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6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19.6.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359397" y="4562602"/>
            <a:ext cx="2396490" cy="1119505"/>
            <a:chOff x="6359397" y="4562602"/>
            <a:chExt cx="2396490" cy="1119505"/>
          </a:xfrm>
        </p:grpSpPr>
        <p:sp>
          <p:nvSpPr>
            <p:cNvPr id="23" name="object 23"/>
            <p:cNvSpPr/>
            <p:nvPr/>
          </p:nvSpPr>
          <p:spPr>
            <a:xfrm>
              <a:off x="6365747" y="4568952"/>
              <a:ext cx="2383790" cy="1106805"/>
            </a:xfrm>
            <a:custGeom>
              <a:avLst/>
              <a:gdLst/>
              <a:ahLst/>
              <a:cxnLst/>
              <a:rect l="l" t="t" r="r" b="b"/>
              <a:pathLst>
                <a:path w="2383790" h="1106804">
                  <a:moveTo>
                    <a:pt x="2199131" y="0"/>
                  </a:moveTo>
                  <a:lnTo>
                    <a:pt x="184403" y="0"/>
                  </a:lnTo>
                  <a:lnTo>
                    <a:pt x="135378" y="6586"/>
                  </a:lnTo>
                  <a:lnTo>
                    <a:pt x="91327" y="25174"/>
                  </a:lnTo>
                  <a:lnTo>
                    <a:pt x="54006" y="54006"/>
                  </a:lnTo>
                  <a:lnTo>
                    <a:pt x="25174" y="91327"/>
                  </a:lnTo>
                  <a:lnTo>
                    <a:pt x="6586" y="135378"/>
                  </a:lnTo>
                  <a:lnTo>
                    <a:pt x="0" y="184404"/>
                  </a:lnTo>
                  <a:lnTo>
                    <a:pt x="0" y="922020"/>
                  </a:lnTo>
                  <a:lnTo>
                    <a:pt x="6586" y="971041"/>
                  </a:lnTo>
                  <a:lnTo>
                    <a:pt x="25174" y="1015091"/>
                  </a:lnTo>
                  <a:lnTo>
                    <a:pt x="54006" y="1052412"/>
                  </a:lnTo>
                  <a:lnTo>
                    <a:pt x="91327" y="1081246"/>
                  </a:lnTo>
                  <a:lnTo>
                    <a:pt x="135378" y="1099836"/>
                  </a:lnTo>
                  <a:lnTo>
                    <a:pt x="184403" y="1106424"/>
                  </a:lnTo>
                  <a:lnTo>
                    <a:pt x="2199131" y="1106424"/>
                  </a:lnTo>
                  <a:lnTo>
                    <a:pt x="2248157" y="1099836"/>
                  </a:lnTo>
                  <a:lnTo>
                    <a:pt x="2292208" y="1081246"/>
                  </a:lnTo>
                  <a:lnTo>
                    <a:pt x="2329529" y="1052412"/>
                  </a:lnTo>
                  <a:lnTo>
                    <a:pt x="2358361" y="1015091"/>
                  </a:lnTo>
                  <a:lnTo>
                    <a:pt x="2376949" y="971041"/>
                  </a:lnTo>
                  <a:lnTo>
                    <a:pt x="2383535" y="922020"/>
                  </a:lnTo>
                  <a:lnTo>
                    <a:pt x="2383535" y="184404"/>
                  </a:lnTo>
                  <a:lnTo>
                    <a:pt x="2376949" y="135378"/>
                  </a:lnTo>
                  <a:lnTo>
                    <a:pt x="2358361" y="91327"/>
                  </a:lnTo>
                  <a:lnTo>
                    <a:pt x="2329529" y="54006"/>
                  </a:lnTo>
                  <a:lnTo>
                    <a:pt x="2292208" y="25174"/>
                  </a:lnTo>
                  <a:lnTo>
                    <a:pt x="2248157" y="6586"/>
                  </a:lnTo>
                  <a:lnTo>
                    <a:pt x="2199131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65747" y="4568952"/>
              <a:ext cx="2383790" cy="1106805"/>
            </a:xfrm>
            <a:custGeom>
              <a:avLst/>
              <a:gdLst/>
              <a:ahLst/>
              <a:cxnLst/>
              <a:rect l="l" t="t" r="r" b="b"/>
              <a:pathLst>
                <a:path w="2383790" h="1106804">
                  <a:moveTo>
                    <a:pt x="0" y="184404"/>
                  </a:moveTo>
                  <a:lnTo>
                    <a:pt x="6586" y="135378"/>
                  </a:lnTo>
                  <a:lnTo>
                    <a:pt x="25174" y="91327"/>
                  </a:lnTo>
                  <a:lnTo>
                    <a:pt x="54006" y="54006"/>
                  </a:lnTo>
                  <a:lnTo>
                    <a:pt x="91327" y="25174"/>
                  </a:lnTo>
                  <a:lnTo>
                    <a:pt x="135378" y="6586"/>
                  </a:lnTo>
                  <a:lnTo>
                    <a:pt x="184403" y="0"/>
                  </a:lnTo>
                  <a:lnTo>
                    <a:pt x="2199131" y="0"/>
                  </a:lnTo>
                  <a:lnTo>
                    <a:pt x="2248157" y="6586"/>
                  </a:lnTo>
                  <a:lnTo>
                    <a:pt x="2292208" y="25174"/>
                  </a:lnTo>
                  <a:lnTo>
                    <a:pt x="2329529" y="54006"/>
                  </a:lnTo>
                  <a:lnTo>
                    <a:pt x="2358361" y="91327"/>
                  </a:lnTo>
                  <a:lnTo>
                    <a:pt x="2376949" y="135378"/>
                  </a:lnTo>
                  <a:lnTo>
                    <a:pt x="2383535" y="184404"/>
                  </a:lnTo>
                  <a:lnTo>
                    <a:pt x="2383535" y="922020"/>
                  </a:lnTo>
                  <a:lnTo>
                    <a:pt x="2376949" y="971041"/>
                  </a:lnTo>
                  <a:lnTo>
                    <a:pt x="2358361" y="1015091"/>
                  </a:lnTo>
                  <a:lnTo>
                    <a:pt x="2329529" y="1052412"/>
                  </a:lnTo>
                  <a:lnTo>
                    <a:pt x="2292208" y="1081246"/>
                  </a:lnTo>
                  <a:lnTo>
                    <a:pt x="2248157" y="1099836"/>
                  </a:lnTo>
                  <a:lnTo>
                    <a:pt x="2199131" y="1106424"/>
                  </a:lnTo>
                  <a:lnTo>
                    <a:pt x="184403" y="1106424"/>
                  </a:lnTo>
                  <a:lnTo>
                    <a:pt x="135378" y="1099836"/>
                  </a:lnTo>
                  <a:lnTo>
                    <a:pt x="91327" y="1081246"/>
                  </a:lnTo>
                  <a:lnTo>
                    <a:pt x="54006" y="1052412"/>
                  </a:lnTo>
                  <a:lnTo>
                    <a:pt x="25174" y="1015091"/>
                  </a:lnTo>
                  <a:lnTo>
                    <a:pt x="6586" y="971041"/>
                  </a:lnTo>
                  <a:lnTo>
                    <a:pt x="0" y="922020"/>
                  </a:lnTo>
                  <a:lnTo>
                    <a:pt x="0" y="184404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748398" y="4860797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6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7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19.7.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707638" y="4573270"/>
            <a:ext cx="2495550" cy="1113155"/>
            <a:chOff x="3707638" y="4573270"/>
            <a:chExt cx="2495550" cy="1113155"/>
          </a:xfrm>
        </p:grpSpPr>
        <p:sp>
          <p:nvSpPr>
            <p:cNvPr id="27" name="object 27"/>
            <p:cNvSpPr/>
            <p:nvPr/>
          </p:nvSpPr>
          <p:spPr>
            <a:xfrm>
              <a:off x="3713988" y="4579620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2299208" y="0"/>
                  </a:moveTo>
                  <a:lnTo>
                    <a:pt x="183387" y="0"/>
                  </a:lnTo>
                  <a:lnTo>
                    <a:pt x="134658" y="6555"/>
                  </a:lnTo>
                  <a:lnTo>
                    <a:pt x="90856" y="25051"/>
                  </a:lnTo>
                  <a:lnTo>
                    <a:pt x="53736" y="53736"/>
                  </a:lnTo>
                  <a:lnTo>
                    <a:pt x="25051" y="90856"/>
                  </a:lnTo>
                  <a:lnTo>
                    <a:pt x="6555" y="134658"/>
                  </a:lnTo>
                  <a:lnTo>
                    <a:pt x="0" y="183387"/>
                  </a:lnTo>
                  <a:lnTo>
                    <a:pt x="0" y="916939"/>
                  </a:lnTo>
                  <a:lnTo>
                    <a:pt x="6555" y="965691"/>
                  </a:lnTo>
                  <a:lnTo>
                    <a:pt x="25051" y="1009499"/>
                  </a:lnTo>
                  <a:lnTo>
                    <a:pt x="53736" y="1046614"/>
                  </a:lnTo>
                  <a:lnTo>
                    <a:pt x="90856" y="1075290"/>
                  </a:lnTo>
                  <a:lnTo>
                    <a:pt x="134658" y="1093777"/>
                  </a:lnTo>
                  <a:lnTo>
                    <a:pt x="183387" y="1100327"/>
                  </a:lnTo>
                  <a:lnTo>
                    <a:pt x="2299208" y="1100327"/>
                  </a:lnTo>
                  <a:lnTo>
                    <a:pt x="2347937" y="1093777"/>
                  </a:lnTo>
                  <a:lnTo>
                    <a:pt x="2391739" y="1075290"/>
                  </a:lnTo>
                  <a:lnTo>
                    <a:pt x="2428859" y="1046614"/>
                  </a:lnTo>
                  <a:lnTo>
                    <a:pt x="2457544" y="1009499"/>
                  </a:lnTo>
                  <a:lnTo>
                    <a:pt x="2476040" y="965691"/>
                  </a:lnTo>
                  <a:lnTo>
                    <a:pt x="2482596" y="916939"/>
                  </a:lnTo>
                  <a:lnTo>
                    <a:pt x="2482596" y="183387"/>
                  </a:lnTo>
                  <a:lnTo>
                    <a:pt x="2476040" y="134658"/>
                  </a:lnTo>
                  <a:lnTo>
                    <a:pt x="2457544" y="90856"/>
                  </a:lnTo>
                  <a:lnTo>
                    <a:pt x="2428859" y="53736"/>
                  </a:lnTo>
                  <a:lnTo>
                    <a:pt x="2391739" y="25051"/>
                  </a:lnTo>
                  <a:lnTo>
                    <a:pt x="2347937" y="6555"/>
                  </a:lnTo>
                  <a:lnTo>
                    <a:pt x="22992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13988" y="4579620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0" y="183387"/>
                  </a:moveTo>
                  <a:lnTo>
                    <a:pt x="6555" y="134658"/>
                  </a:lnTo>
                  <a:lnTo>
                    <a:pt x="25051" y="90856"/>
                  </a:lnTo>
                  <a:lnTo>
                    <a:pt x="53736" y="53736"/>
                  </a:lnTo>
                  <a:lnTo>
                    <a:pt x="90856" y="25051"/>
                  </a:lnTo>
                  <a:lnTo>
                    <a:pt x="134658" y="6555"/>
                  </a:lnTo>
                  <a:lnTo>
                    <a:pt x="183387" y="0"/>
                  </a:lnTo>
                  <a:lnTo>
                    <a:pt x="2299208" y="0"/>
                  </a:lnTo>
                  <a:lnTo>
                    <a:pt x="2347937" y="6555"/>
                  </a:lnTo>
                  <a:lnTo>
                    <a:pt x="2391739" y="25051"/>
                  </a:lnTo>
                  <a:lnTo>
                    <a:pt x="2428859" y="53736"/>
                  </a:lnTo>
                  <a:lnTo>
                    <a:pt x="2457544" y="90856"/>
                  </a:lnTo>
                  <a:lnTo>
                    <a:pt x="2476040" y="134658"/>
                  </a:lnTo>
                  <a:lnTo>
                    <a:pt x="2482596" y="183387"/>
                  </a:lnTo>
                  <a:lnTo>
                    <a:pt x="2482596" y="916939"/>
                  </a:lnTo>
                  <a:lnTo>
                    <a:pt x="2476040" y="965691"/>
                  </a:lnTo>
                  <a:lnTo>
                    <a:pt x="2457544" y="1009499"/>
                  </a:lnTo>
                  <a:lnTo>
                    <a:pt x="2428859" y="1046614"/>
                  </a:lnTo>
                  <a:lnTo>
                    <a:pt x="2391739" y="1075290"/>
                  </a:lnTo>
                  <a:lnTo>
                    <a:pt x="2347937" y="1093777"/>
                  </a:lnTo>
                  <a:lnTo>
                    <a:pt x="2299208" y="1100327"/>
                  </a:lnTo>
                  <a:lnTo>
                    <a:pt x="183387" y="1100327"/>
                  </a:lnTo>
                  <a:lnTo>
                    <a:pt x="134658" y="1093777"/>
                  </a:lnTo>
                  <a:lnTo>
                    <a:pt x="90856" y="1075290"/>
                  </a:lnTo>
                  <a:lnTo>
                    <a:pt x="53736" y="1046614"/>
                  </a:lnTo>
                  <a:lnTo>
                    <a:pt x="25051" y="1009499"/>
                  </a:lnTo>
                  <a:lnTo>
                    <a:pt x="6555" y="965691"/>
                  </a:lnTo>
                  <a:lnTo>
                    <a:pt x="0" y="916939"/>
                  </a:lnTo>
                  <a:lnTo>
                    <a:pt x="0" y="1833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146550" y="4868672"/>
            <a:ext cx="1619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лет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 4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19.4.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55545" y="5914440"/>
            <a:ext cx="62687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686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задач</a:t>
            </a:r>
            <a:r>
              <a:rPr sz="1600" spc="-5" dirty="0">
                <a:latin typeface="Times New Roman"/>
                <a:cs typeface="Times New Roman"/>
              </a:rPr>
              <a:t> 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 обеспечивается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интеграция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воспитания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едином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процессе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868926" y="1589277"/>
            <a:ext cx="2992120" cy="393700"/>
            <a:chOff x="4868926" y="1589277"/>
            <a:chExt cx="2992120" cy="393700"/>
          </a:xfrm>
        </p:grpSpPr>
        <p:sp>
          <p:nvSpPr>
            <p:cNvPr id="32" name="object 32"/>
            <p:cNvSpPr/>
            <p:nvPr/>
          </p:nvSpPr>
          <p:spPr>
            <a:xfrm>
              <a:off x="4875276" y="1595627"/>
              <a:ext cx="2979420" cy="381000"/>
            </a:xfrm>
            <a:custGeom>
              <a:avLst/>
              <a:gdLst/>
              <a:ahLst/>
              <a:cxnLst/>
              <a:rect l="l" t="t" r="r" b="b"/>
              <a:pathLst>
                <a:path w="2979420" h="381000">
                  <a:moveTo>
                    <a:pt x="2915920" y="0"/>
                  </a:moveTo>
                  <a:lnTo>
                    <a:pt x="63500" y="0"/>
                  </a:lnTo>
                  <a:lnTo>
                    <a:pt x="38790" y="4992"/>
                  </a:lnTo>
                  <a:lnTo>
                    <a:pt x="18605" y="18605"/>
                  </a:lnTo>
                  <a:lnTo>
                    <a:pt x="4992" y="38790"/>
                  </a:lnTo>
                  <a:lnTo>
                    <a:pt x="0" y="63500"/>
                  </a:lnTo>
                  <a:lnTo>
                    <a:pt x="0" y="317500"/>
                  </a:lnTo>
                  <a:lnTo>
                    <a:pt x="4992" y="342209"/>
                  </a:lnTo>
                  <a:lnTo>
                    <a:pt x="18605" y="362394"/>
                  </a:lnTo>
                  <a:lnTo>
                    <a:pt x="38790" y="376007"/>
                  </a:lnTo>
                  <a:lnTo>
                    <a:pt x="63500" y="381000"/>
                  </a:lnTo>
                  <a:lnTo>
                    <a:pt x="2915920" y="381000"/>
                  </a:lnTo>
                  <a:lnTo>
                    <a:pt x="2940629" y="376007"/>
                  </a:lnTo>
                  <a:lnTo>
                    <a:pt x="2960814" y="362394"/>
                  </a:lnTo>
                  <a:lnTo>
                    <a:pt x="2974427" y="342209"/>
                  </a:lnTo>
                  <a:lnTo>
                    <a:pt x="2979420" y="317500"/>
                  </a:lnTo>
                  <a:lnTo>
                    <a:pt x="2979420" y="63500"/>
                  </a:lnTo>
                  <a:lnTo>
                    <a:pt x="2974427" y="38790"/>
                  </a:lnTo>
                  <a:lnTo>
                    <a:pt x="2960814" y="18605"/>
                  </a:lnTo>
                  <a:lnTo>
                    <a:pt x="2940629" y="4992"/>
                  </a:lnTo>
                  <a:lnTo>
                    <a:pt x="291592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875276" y="1595627"/>
              <a:ext cx="2979420" cy="381000"/>
            </a:xfrm>
            <a:custGeom>
              <a:avLst/>
              <a:gdLst/>
              <a:ahLst/>
              <a:cxnLst/>
              <a:rect l="l" t="t" r="r" b="b"/>
              <a:pathLst>
                <a:path w="2979420" h="381000">
                  <a:moveTo>
                    <a:pt x="0" y="63500"/>
                  </a:moveTo>
                  <a:lnTo>
                    <a:pt x="4992" y="38790"/>
                  </a:lnTo>
                  <a:lnTo>
                    <a:pt x="18605" y="18605"/>
                  </a:lnTo>
                  <a:lnTo>
                    <a:pt x="38790" y="4992"/>
                  </a:lnTo>
                  <a:lnTo>
                    <a:pt x="63500" y="0"/>
                  </a:lnTo>
                  <a:lnTo>
                    <a:pt x="2915920" y="0"/>
                  </a:lnTo>
                  <a:lnTo>
                    <a:pt x="2940629" y="4992"/>
                  </a:lnTo>
                  <a:lnTo>
                    <a:pt x="2960814" y="18605"/>
                  </a:lnTo>
                  <a:lnTo>
                    <a:pt x="2974427" y="38790"/>
                  </a:lnTo>
                  <a:lnTo>
                    <a:pt x="2979420" y="63500"/>
                  </a:lnTo>
                  <a:lnTo>
                    <a:pt x="2979420" y="317500"/>
                  </a:lnTo>
                  <a:lnTo>
                    <a:pt x="2974427" y="342209"/>
                  </a:lnTo>
                  <a:lnTo>
                    <a:pt x="2960814" y="362394"/>
                  </a:lnTo>
                  <a:lnTo>
                    <a:pt x="2940629" y="376007"/>
                  </a:lnTo>
                  <a:lnTo>
                    <a:pt x="2915920" y="381000"/>
                  </a:lnTo>
                  <a:lnTo>
                    <a:pt x="63500" y="381000"/>
                  </a:lnTo>
                  <a:lnTo>
                    <a:pt x="38790" y="376007"/>
                  </a:lnTo>
                  <a:lnTo>
                    <a:pt x="18605" y="362394"/>
                  </a:lnTo>
                  <a:lnTo>
                    <a:pt x="4992" y="342209"/>
                  </a:lnTo>
                  <a:lnTo>
                    <a:pt x="0" y="317500"/>
                  </a:lnTo>
                  <a:lnTo>
                    <a:pt x="0" y="63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215509" y="1612519"/>
            <a:ext cx="23050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Задачи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содержание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019302" y="1589277"/>
            <a:ext cx="1675764" cy="393700"/>
            <a:chOff x="1019302" y="1589277"/>
            <a:chExt cx="1675764" cy="393700"/>
          </a:xfrm>
        </p:grpSpPr>
        <p:sp>
          <p:nvSpPr>
            <p:cNvPr id="36" name="object 36"/>
            <p:cNvSpPr/>
            <p:nvPr/>
          </p:nvSpPr>
          <p:spPr>
            <a:xfrm>
              <a:off x="1025652" y="1595627"/>
              <a:ext cx="1663064" cy="381000"/>
            </a:xfrm>
            <a:custGeom>
              <a:avLst/>
              <a:gdLst/>
              <a:ahLst/>
              <a:cxnLst/>
              <a:rect l="l" t="t" r="r" b="b"/>
              <a:pathLst>
                <a:path w="1663064" h="381000">
                  <a:moveTo>
                    <a:pt x="1599184" y="0"/>
                  </a:moveTo>
                  <a:lnTo>
                    <a:pt x="63500" y="0"/>
                  </a:lnTo>
                  <a:lnTo>
                    <a:pt x="38785" y="4992"/>
                  </a:lnTo>
                  <a:lnTo>
                    <a:pt x="18600" y="18605"/>
                  </a:lnTo>
                  <a:lnTo>
                    <a:pt x="4990" y="38790"/>
                  </a:lnTo>
                  <a:lnTo>
                    <a:pt x="0" y="63500"/>
                  </a:lnTo>
                  <a:lnTo>
                    <a:pt x="0" y="317500"/>
                  </a:lnTo>
                  <a:lnTo>
                    <a:pt x="4990" y="342209"/>
                  </a:lnTo>
                  <a:lnTo>
                    <a:pt x="18600" y="362394"/>
                  </a:lnTo>
                  <a:lnTo>
                    <a:pt x="38785" y="376007"/>
                  </a:lnTo>
                  <a:lnTo>
                    <a:pt x="63500" y="381000"/>
                  </a:lnTo>
                  <a:lnTo>
                    <a:pt x="1599184" y="381000"/>
                  </a:lnTo>
                  <a:lnTo>
                    <a:pt x="1623893" y="376007"/>
                  </a:lnTo>
                  <a:lnTo>
                    <a:pt x="1644078" y="362394"/>
                  </a:lnTo>
                  <a:lnTo>
                    <a:pt x="1657691" y="342209"/>
                  </a:lnTo>
                  <a:lnTo>
                    <a:pt x="1662684" y="317500"/>
                  </a:lnTo>
                  <a:lnTo>
                    <a:pt x="1662684" y="63500"/>
                  </a:lnTo>
                  <a:lnTo>
                    <a:pt x="1657691" y="38790"/>
                  </a:lnTo>
                  <a:lnTo>
                    <a:pt x="1644078" y="18605"/>
                  </a:lnTo>
                  <a:lnTo>
                    <a:pt x="1623893" y="4992"/>
                  </a:lnTo>
                  <a:lnTo>
                    <a:pt x="159918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25652" y="1595627"/>
              <a:ext cx="1663064" cy="381000"/>
            </a:xfrm>
            <a:custGeom>
              <a:avLst/>
              <a:gdLst/>
              <a:ahLst/>
              <a:cxnLst/>
              <a:rect l="l" t="t" r="r" b="b"/>
              <a:pathLst>
                <a:path w="1663064" h="381000">
                  <a:moveTo>
                    <a:pt x="0" y="63500"/>
                  </a:moveTo>
                  <a:lnTo>
                    <a:pt x="4990" y="38790"/>
                  </a:lnTo>
                  <a:lnTo>
                    <a:pt x="18600" y="18605"/>
                  </a:lnTo>
                  <a:lnTo>
                    <a:pt x="38785" y="4992"/>
                  </a:lnTo>
                  <a:lnTo>
                    <a:pt x="63500" y="0"/>
                  </a:lnTo>
                  <a:lnTo>
                    <a:pt x="1599184" y="0"/>
                  </a:lnTo>
                  <a:lnTo>
                    <a:pt x="1623893" y="4992"/>
                  </a:lnTo>
                  <a:lnTo>
                    <a:pt x="1644078" y="18605"/>
                  </a:lnTo>
                  <a:lnTo>
                    <a:pt x="1657691" y="38790"/>
                  </a:lnTo>
                  <a:lnTo>
                    <a:pt x="1662684" y="63500"/>
                  </a:lnTo>
                  <a:lnTo>
                    <a:pt x="1662684" y="317500"/>
                  </a:lnTo>
                  <a:lnTo>
                    <a:pt x="1657691" y="342209"/>
                  </a:lnTo>
                  <a:lnTo>
                    <a:pt x="1644078" y="362394"/>
                  </a:lnTo>
                  <a:lnTo>
                    <a:pt x="1623893" y="376007"/>
                  </a:lnTo>
                  <a:lnTo>
                    <a:pt x="1599184" y="381000"/>
                  </a:lnTo>
                  <a:lnTo>
                    <a:pt x="63500" y="381000"/>
                  </a:lnTo>
                  <a:lnTo>
                    <a:pt x="38785" y="376007"/>
                  </a:lnTo>
                  <a:lnTo>
                    <a:pt x="18600" y="362394"/>
                  </a:lnTo>
                  <a:lnTo>
                    <a:pt x="4990" y="342209"/>
                  </a:lnTo>
                  <a:lnTo>
                    <a:pt x="0" y="317500"/>
                  </a:lnTo>
                  <a:lnTo>
                    <a:pt x="0" y="63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312544" y="1612519"/>
            <a:ext cx="10902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" dirty="0">
                <a:latin typeface="Times New Roman"/>
                <a:cs typeface="Times New Roman"/>
              </a:rPr>
              <a:t>Ценности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09345" y="2235454"/>
            <a:ext cx="2495550" cy="2781935"/>
            <a:chOff x="609345" y="2235454"/>
            <a:chExt cx="2495550" cy="2781935"/>
          </a:xfrm>
        </p:grpSpPr>
        <p:sp>
          <p:nvSpPr>
            <p:cNvPr id="40" name="object 40"/>
            <p:cNvSpPr/>
            <p:nvPr/>
          </p:nvSpPr>
          <p:spPr>
            <a:xfrm>
              <a:off x="615695" y="2241804"/>
              <a:ext cx="2482850" cy="2769235"/>
            </a:xfrm>
            <a:custGeom>
              <a:avLst/>
              <a:gdLst/>
              <a:ahLst/>
              <a:cxnLst/>
              <a:rect l="l" t="t" r="r" b="b"/>
              <a:pathLst>
                <a:path w="2482850" h="2769235">
                  <a:moveTo>
                    <a:pt x="2068830" y="0"/>
                  </a:moveTo>
                  <a:lnTo>
                    <a:pt x="413778" y="0"/>
                  </a:lnTo>
                  <a:lnTo>
                    <a:pt x="365523" y="2784"/>
                  </a:lnTo>
                  <a:lnTo>
                    <a:pt x="318902" y="10930"/>
                  </a:lnTo>
                  <a:lnTo>
                    <a:pt x="274228" y="24126"/>
                  </a:lnTo>
                  <a:lnTo>
                    <a:pt x="231809" y="42063"/>
                  </a:lnTo>
                  <a:lnTo>
                    <a:pt x="191956" y="64429"/>
                  </a:lnTo>
                  <a:lnTo>
                    <a:pt x="154981" y="90913"/>
                  </a:lnTo>
                  <a:lnTo>
                    <a:pt x="121192" y="121205"/>
                  </a:lnTo>
                  <a:lnTo>
                    <a:pt x="90902" y="154994"/>
                  </a:lnTo>
                  <a:lnTo>
                    <a:pt x="64420" y="191970"/>
                  </a:lnTo>
                  <a:lnTo>
                    <a:pt x="42056" y="231821"/>
                  </a:lnTo>
                  <a:lnTo>
                    <a:pt x="24122" y="274237"/>
                  </a:lnTo>
                  <a:lnTo>
                    <a:pt x="10928" y="318906"/>
                  </a:lnTo>
                  <a:lnTo>
                    <a:pt x="2783" y="365520"/>
                  </a:lnTo>
                  <a:lnTo>
                    <a:pt x="0" y="413766"/>
                  </a:lnTo>
                  <a:lnTo>
                    <a:pt x="0" y="2355342"/>
                  </a:lnTo>
                  <a:lnTo>
                    <a:pt x="2783" y="2403587"/>
                  </a:lnTo>
                  <a:lnTo>
                    <a:pt x="10928" y="2450201"/>
                  </a:lnTo>
                  <a:lnTo>
                    <a:pt x="24122" y="2494870"/>
                  </a:lnTo>
                  <a:lnTo>
                    <a:pt x="42056" y="2537286"/>
                  </a:lnTo>
                  <a:lnTo>
                    <a:pt x="64420" y="2577137"/>
                  </a:lnTo>
                  <a:lnTo>
                    <a:pt x="90902" y="2614113"/>
                  </a:lnTo>
                  <a:lnTo>
                    <a:pt x="121192" y="2647902"/>
                  </a:lnTo>
                  <a:lnTo>
                    <a:pt x="154981" y="2678194"/>
                  </a:lnTo>
                  <a:lnTo>
                    <a:pt x="191956" y="2704678"/>
                  </a:lnTo>
                  <a:lnTo>
                    <a:pt x="231809" y="2727044"/>
                  </a:lnTo>
                  <a:lnTo>
                    <a:pt x="274228" y="2744981"/>
                  </a:lnTo>
                  <a:lnTo>
                    <a:pt x="318902" y="2758177"/>
                  </a:lnTo>
                  <a:lnTo>
                    <a:pt x="365523" y="2766323"/>
                  </a:lnTo>
                  <a:lnTo>
                    <a:pt x="413778" y="2769108"/>
                  </a:lnTo>
                  <a:lnTo>
                    <a:pt x="2068830" y="2769108"/>
                  </a:lnTo>
                  <a:lnTo>
                    <a:pt x="2117075" y="2766323"/>
                  </a:lnTo>
                  <a:lnTo>
                    <a:pt x="2163689" y="2758177"/>
                  </a:lnTo>
                  <a:lnTo>
                    <a:pt x="2208358" y="2744981"/>
                  </a:lnTo>
                  <a:lnTo>
                    <a:pt x="2250774" y="2727044"/>
                  </a:lnTo>
                  <a:lnTo>
                    <a:pt x="2290625" y="2704678"/>
                  </a:lnTo>
                  <a:lnTo>
                    <a:pt x="2327601" y="2678194"/>
                  </a:lnTo>
                  <a:lnTo>
                    <a:pt x="2361390" y="2647902"/>
                  </a:lnTo>
                  <a:lnTo>
                    <a:pt x="2391682" y="2614113"/>
                  </a:lnTo>
                  <a:lnTo>
                    <a:pt x="2418166" y="2577137"/>
                  </a:lnTo>
                  <a:lnTo>
                    <a:pt x="2440532" y="2537286"/>
                  </a:lnTo>
                  <a:lnTo>
                    <a:pt x="2458469" y="2494870"/>
                  </a:lnTo>
                  <a:lnTo>
                    <a:pt x="2471665" y="2450201"/>
                  </a:lnTo>
                  <a:lnTo>
                    <a:pt x="2479811" y="2403587"/>
                  </a:lnTo>
                  <a:lnTo>
                    <a:pt x="2482596" y="2355342"/>
                  </a:lnTo>
                  <a:lnTo>
                    <a:pt x="2482596" y="413766"/>
                  </a:lnTo>
                  <a:lnTo>
                    <a:pt x="2479811" y="365520"/>
                  </a:lnTo>
                  <a:lnTo>
                    <a:pt x="2471665" y="318906"/>
                  </a:lnTo>
                  <a:lnTo>
                    <a:pt x="2458469" y="274237"/>
                  </a:lnTo>
                  <a:lnTo>
                    <a:pt x="2440532" y="231821"/>
                  </a:lnTo>
                  <a:lnTo>
                    <a:pt x="2418166" y="191970"/>
                  </a:lnTo>
                  <a:lnTo>
                    <a:pt x="2391682" y="154994"/>
                  </a:lnTo>
                  <a:lnTo>
                    <a:pt x="2361390" y="121205"/>
                  </a:lnTo>
                  <a:lnTo>
                    <a:pt x="2327601" y="90913"/>
                  </a:lnTo>
                  <a:lnTo>
                    <a:pt x="2290625" y="64429"/>
                  </a:lnTo>
                  <a:lnTo>
                    <a:pt x="2250774" y="42063"/>
                  </a:lnTo>
                  <a:lnTo>
                    <a:pt x="2208358" y="24126"/>
                  </a:lnTo>
                  <a:lnTo>
                    <a:pt x="2163689" y="10930"/>
                  </a:lnTo>
                  <a:lnTo>
                    <a:pt x="2117075" y="2784"/>
                  </a:lnTo>
                  <a:lnTo>
                    <a:pt x="206883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5695" y="2241804"/>
              <a:ext cx="2482850" cy="2769235"/>
            </a:xfrm>
            <a:custGeom>
              <a:avLst/>
              <a:gdLst/>
              <a:ahLst/>
              <a:cxnLst/>
              <a:rect l="l" t="t" r="r" b="b"/>
              <a:pathLst>
                <a:path w="2482850" h="2769235">
                  <a:moveTo>
                    <a:pt x="0" y="413766"/>
                  </a:moveTo>
                  <a:lnTo>
                    <a:pt x="2783" y="365520"/>
                  </a:lnTo>
                  <a:lnTo>
                    <a:pt x="10928" y="318906"/>
                  </a:lnTo>
                  <a:lnTo>
                    <a:pt x="24122" y="274237"/>
                  </a:lnTo>
                  <a:lnTo>
                    <a:pt x="42056" y="231821"/>
                  </a:lnTo>
                  <a:lnTo>
                    <a:pt x="64420" y="191970"/>
                  </a:lnTo>
                  <a:lnTo>
                    <a:pt x="90902" y="154994"/>
                  </a:lnTo>
                  <a:lnTo>
                    <a:pt x="121192" y="121205"/>
                  </a:lnTo>
                  <a:lnTo>
                    <a:pt x="154981" y="90913"/>
                  </a:lnTo>
                  <a:lnTo>
                    <a:pt x="191956" y="64429"/>
                  </a:lnTo>
                  <a:lnTo>
                    <a:pt x="231809" y="42063"/>
                  </a:lnTo>
                  <a:lnTo>
                    <a:pt x="274228" y="24126"/>
                  </a:lnTo>
                  <a:lnTo>
                    <a:pt x="318902" y="10930"/>
                  </a:lnTo>
                  <a:lnTo>
                    <a:pt x="365523" y="2784"/>
                  </a:lnTo>
                  <a:lnTo>
                    <a:pt x="413778" y="0"/>
                  </a:lnTo>
                  <a:lnTo>
                    <a:pt x="2068830" y="0"/>
                  </a:lnTo>
                  <a:lnTo>
                    <a:pt x="2117075" y="2784"/>
                  </a:lnTo>
                  <a:lnTo>
                    <a:pt x="2163689" y="10930"/>
                  </a:lnTo>
                  <a:lnTo>
                    <a:pt x="2208358" y="24126"/>
                  </a:lnTo>
                  <a:lnTo>
                    <a:pt x="2250774" y="42063"/>
                  </a:lnTo>
                  <a:lnTo>
                    <a:pt x="2290625" y="64429"/>
                  </a:lnTo>
                  <a:lnTo>
                    <a:pt x="2327601" y="90913"/>
                  </a:lnTo>
                  <a:lnTo>
                    <a:pt x="2361390" y="121205"/>
                  </a:lnTo>
                  <a:lnTo>
                    <a:pt x="2391682" y="154994"/>
                  </a:lnTo>
                  <a:lnTo>
                    <a:pt x="2418166" y="191970"/>
                  </a:lnTo>
                  <a:lnTo>
                    <a:pt x="2440532" y="231821"/>
                  </a:lnTo>
                  <a:lnTo>
                    <a:pt x="2458469" y="274237"/>
                  </a:lnTo>
                  <a:lnTo>
                    <a:pt x="2471665" y="318906"/>
                  </a:lnTo>
                  <a:lnTo>
                    <a:pt x="2479811" y="365520"/>
                  </a:lnTo>
                  <a:lnTo>
                    <a:pt x="2482596" y="413766"/>
                  </a:lnTo>
                  <a:lnTo>
                    <a:pt x="2482596" y="2355342"/>
                  </a:lnTo>
                  <a:lnTo>
                    <a:pt x="2479811" y="2403587"/>
                  </a:lnTo>
                  <a:lnTo>
                    <a:pt x="2471665" y="2450201"/>
                  </a:lnTo>
                  <a:lnTo>
                    <a:pt x="2458469" y="2494870"/>
                  </a:lnTo>
                  <a:lnTo>
                    <a:pt x="2440532" y="2537286"/>
                  </a:lnTo>
                  <a:lnTo>
                    <a:pt x="2418166" y="2577137"/>
                  </a:lnTo>
                  <a:lnTo>
                    <a:pt x="2391682" y="2614113"/>
                  </a:lnTo>
                  <a:lnTo>
                    <a:pt x="2361390" y="2647902"/>
                  </a:lnTo>
                  <a:lnTo>
                    <a:pt x="2327601" y="2678194"/>
                  </a:lnTo>
                  <a:lnTo>
                    <a:pt x="2290625" y="2704678"/>
                  </a:lnTo>
                  <a:lnTo>
                    <a:pt x="2250774" y="2727044"/>
                  </a:lnTo>
                  <a:lnTo>
                    <a:pt x="2208358" y="2744981"/>
                  </a:lnTo>
                  <a:lnTo>
                    <a:pt x="2163689" y="2758177"/>
                  </a:lnTo>
                  <a:lnTo>
                    <a:pt x="2117075" y="2766323"/>
                  </a:lnTo>
                  <a:lnTo>
                    <a:pt x="2068830" y="2769108"/>
                  </a:lnTo>
                  <a:lnTo>
                    <a:pt x="413778" y="2769108"/>
                  </a:lnTo>
                  <a:lnTo>
                    <a:pt x="365523" y="2766323"/>
                  </a:lnTo>
                  <a:lnTo>
                    <a:pt x="318902" y="2758177"/>
                  </a:lnTo>
                  <a:lnTo>
                    <a:pt x="274228" y="2744981"/>
                  </a:lnTo>
                  <a:lnTo>
                    <a:pt x="231809" y="2727044"/>
                  </a:lnTo>
                  <a:lnTo>
                    <a:pt x="191956" y="2704678"/>
                  </a:lnTo>
                  <a:lnTo>
                    <a:pt x="154981" y="2678194"/>
                  </a:lnTo>
                  <a:lnTo>
                    <a:pt x="121192" y="2647902"/>
                  </a:lnTo>
                  <a:lnTo>
                    <a:pt x="90902" y="2614113"/>
                  </a:lnTo>
                  <a:lnTo>
                    <a:pt x="64420" y="2577137"/>
                  </a:lnTo>
                  <a:lnTo>
                    <a:pt x="42056" y="2537286"/>
                  </a:lnTo>
                  <a:lnTo>
                    <a:pt x="24122" y="2494870"/>
                  </a:lnTo>
                  <a:lnTo>
                    <a:pt x="10928" y="2450201"/>
                  </a:lnTo>
                  <a:lnTo>
                    <a:pt x="2783" y="2403587"/>
                  </a:lnTo>
                  <a:lnTo>
                    <a:pt x="0" y="2355342"/>
                  </a:lnTo>
                  <a:lnTo>
                    <a:pt x="0" y="41376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369822" y="2998469"/>
            <a:ext cx="102425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5080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"Человек"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"Семья«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"По</a:t>
            </a:r>
            <a:r>
              <a:rPr sz="1600" dirty="0">
                <a:latin typeface="Times New Roman"/>
                <a:cs typeface="Times New Roman"/>
              </a:rPr>
              <a:t>з</a:t>
            </a:r>
            <a:r>
              <a:rPr sz="1600" spc="-10" dirty="0">
                <a:latin typeface="Times New Roman"/>
                <a:cs typeface="Times New Roman"/>
              </a:rPr>
              <a:t>нан</a:t>
            </a:r>
            <a:r>
              <a:rPr sz="1600" spc="-15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е"  </a:t>
            </a:r>
            <a:r>
              <a:rPr sz="1600" spc="-15" dirty="0">
                <a:latin typeface="Times New Roman"/>
                <a:cs typeface="Times New Roman"/>
              </a:rPr>
              <a:t>"Родина" </a:t>
            </a:r>
            <a:r>
              <a:rPr sz="1600" spc="-10" dirty="0">
                <a:latin typeface="Times New Roman"/>
                <a:cs typeface="Times New Roman"/>
              </a:rPr>
              <a:t> "Природа"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65450" y="537718"/>
            <a:ext cx="3237865" cy="669925"/>
            <a:chOff x="2965450" y="537718"/>
            <a:chExt cx="3237865" cy="669925"/>
          </a:xfrm>
        </p:grpSpPr>
        <p:sp>
          <p:nvSpPr>
            <p:cNvPr id="3" name="object 3"/>
            <p:cNvSpPr/>
            <p:nvPr/>
          </p:nvSpPr>
          <p:spPr>
            <a:xfrm>
              <a:off x="2971800" y="544068"/>
              <a:ext cx="3225165" cy="657225"/>
            </a:xfrm>
            <a:custGeom>
              <a:avLst/>
              <a:gdLst/>
              <a:ahLst/>
              <a:cxnLst/>
              <a:rect l="l" t="t" r="r" b="b"/>
              <a:pathLst>
                <a:path w="3225165" h="657225">
                  <a:moveTo>
                    <a:pt x="3115310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370"/>
                  </a:lnTo>
                  <a:lnTo>
                    <a:pt x="8604" y="589978"/>
                  </a:lnTo>
                  <a:lnTo>
                    <a:pt x="32067" y="624776"/>
                  </a:lnTo>
                  <a:lnTo>
                    <a:pt x="66865" y="648239"/>
                  </a:lnTo>
                  <a:lnTo>
                    <a:pt x="109474" y="656844"/>
                  </a:lnTo>
                  <a:lnTo>
                    <a:pt x="3115310" y="656844"/>
                  </a:lnTo>
                  <a:lnTo>
                    <a:pt x="3157918" y="648239"/>
                  </a:lnTo>
                  <a:lnTo>
                    <a:pt x="3192716" y="624776"/>
                  </a:lnTo>
                  <a:lnTo>
                    <a:pt x="3216179" y="589978"/>
                  </a:lnTo>
                  <a:lnTo>
                    <a:pt x="3224784" y="547370"/>
                  </a:lnTo>
                  <a:lnTo>
                    <a:pt x="3224784" y="109474"/>
                  </a:lnTo>
                  <a:lnTo>
                    <a:pt x="3216179" y="66865"/>
                  </a:lnTo>
                  <a:lnTo>
                    <a:pt x="3192716" y="32067"/>
                  </a:lnTo>
                  <a:lnTo>
                    <a:pt x="3157918" y="8604"/>
                  </a:lnTo>
                  <a:lnTo>
                    <a:pt x="311531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71800" y="544068"/>
              <a:ext cx="3225165" cy="657225"/>
            </a:xfrm>
            <a:custGeom>
              <a:avLst/>
              <a:gdLst/>
              <a:ahLst/>
              <a:cxnLst/>
              <a:rect l="l" t="t" r="r" b="b"/>
              <a:pathLst>
                <a:path w="3225165" h="657225">
                  <a:moveTo>
                    <a:pt x="0" y="109474"/>
                  </a:moveTo>
                  <a:lnTo>
                    <a:pt x="8604" y="66865"/>
                  </a:lnTo>
                  <a:lnTo>
                    <a:pt x="32067" y="32067"/>
                  </a:lnTo>
                  <a:lnTo>
                    <a:pt x="66865" y="8604"/>
                  </a:lnTo>
                  <a:lnTo>
                    <a:pt x="109474" y="0"/>
                  </a:lnTo>
                  <a:lnTo>
                    <a:pt x="3115310" y="0"/>
                  </a:lnTo>
                  <a:lnTo>
                    <a:pt x="3157918" y="8604"/>
                  </a:lnTo>
                  <a:lnTo>
                    <a:pt x="3192716" y="32067"/>
                  </a:lnTo>
                  <a:lnTo>
                    <a:pt x="3216179" y="66865"/>
                  </a:lnTo>
                  <a:lnTo>
                    <a:pt x="3224784" y="109474"/>
                  </a:lnTo>
                  <a:lnTo>
                    <a:pt x="3224784" y="547370"/>
                  </a:lnTo>
                  <a:lnTo>
                    <a:pt x="3216179" y="589978"/>
                  </a:lnTo>
                  <a:lnTo>
                    <a:pt x="3192716" y="624776"/>
                  </a:lnTo>
                  <a:lnTo>
                    <a:pt x="3157918" y="648239"/>
                  </a:lnTo>
                  <a:lnTo>
                    <a:pt x="3115310" y="656844"/>
                  </a:lnTo>
                  <a:lnTo>
                    <a:pt x="109474" y="656844"/>
                  </a:lnTo>
                  <a:lnTo>
                    <a:pt x="66865" y="648239"/>
                  </a:lnTo>
                  <a:lnTo>
                    <a:pt x="32067" y="624776"/>
                  </a:lnTo>
                  <a:lnTo>
                    <a:pt x="8604" y="589978"/>
                  </a:lnTo>
                  <a:lnTo>
                    <a:pt x="0" y="547370"/>
                  </a:lnTo>
                  <a:lnTo>
                    <a:pt x="0" y="10947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52876" y="614248"/>
            <a:ext cx="22637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Речевое</a:t>
            </a:r>
            <a:r>
              <a:rPr spc="-45" dirty="0"/>
              <a:t> </a:t>
            </a:r>
            <a:r>
              <a:rPr spc="-5" dirty="0"/>
              <a:t>развитие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700017" y="2208022"/>
            <a:ext cx="2495550" cy="962660"/>
            <a:chOff x="3700017" y="2208022"/>
            <a:chExt cx="2495550" cy="962660"/>
          </a:xfrm>
        </p:grpSpPr>
        <p:sp>
          <p:nvSpPr>
            <p:cNvPr id="7" name="object 7"/>
            <p:cNvSpPr/>
            <p:nvPr/>
          </p:nvSpPr>
          <p:spPr>
            <a:xfrm>
              <a:off x="3706367" y="2214372"/>
              <a:ext cx="2482850" cy="949960"/>
            </a:xfrm>
            <a:custGeom>
              <a:avLst/>
              <a:gdLst/>
              <a:ahLst/>
              <a:cxnLst/>
              <a:rect l="l" t="t" r="r" b="b"/>
              <a:pathLst>
                <a:path w="2482850" h="949960">
                  <a:moveTo>
                    <a:pt x="2324354" y="0"/>
                  </a:moveTo>
                  <a:lnTo>
                    <a:pt x="158242" y="0"/>
                  </a:lnTo>
                  <a:lnTo>
                    <a:pt x="108232" y="8069"/>
                  </a:lnTo>
                  <a:lnTo>
                    <a:pt x="64794" y="30536"/>
                  </a:lnTo>
                  <a:lnTo>
                    <a:pt x="30536" y="64794"/>
                  </a:lnTo>
                  <a:lnTo>
                    <a:pt x="8069" y="108232"/>
                  </a:lnTo>
                  <a:lnTo>
                    <a:pt x="0" y="158241"/>
                  </a:lnTo>
                  <a:lnTo>
                    <a:pt x="0" y="791210"/>
                  </a:lnTo>
                  <a:lnTo>
                    <a:pt x="8069" y="841219"/>
                  </a:lnTo>
                  <a:lnTo>
                    <a:pt x="30536" y="884657"/>
                  </a:lnTo>
                  <a:lnTo>
                    <a:pt x="64794" y="918915"/>
                  </a:lnTo>
                  <a:lnTo>
                    <a:pt x="108232" y="941382"/>
                  </a:lnTo>
                  <a:lnTo>
                    <a:pt x="158242" y="949451"/>
                  </a:lnTo>
                  <a:lnTo>
                    <a:pt x="2324354" y="949451"/>
                  </a:lnTo>
                  <a:lnTo>
                    <a:pt x="2374363" y="941382"/>
                  </a:lnTo>
                  <a:lnTo>
                    <a:pt x="2417801" y="918915"/>
                  </a:lnTo>
                  <a:lnTo>
                    <a:pt x="2452059" y="884657"/>
                  </a:lnTo>
                  <a:lnTo>
                    <a:pt x="2474526" y="841219"/>
                  </a:lnTo>
                  <a:lnTo>
                    <a:pt x="2482596" y="791210"/>
                  </a:lnTo>
                  <a:lnTo>
                    <a:pt x="2482596" y="158241"/>
                  </a:lnTo>
                  <a:lnTo>
                    <a:pt x="2474526" y="108232"/>
                  </a:lnTo>
                  <a:lnTo>
                    <a:pt x="2452059" y="64794"/>
                  </a:lnTo>
                  <a:lnTo>
                    <a:pt x="2417801" y="30536"/>
                  </a:lnTo>
                  <a:lnTo>
                    <a:pt x="2374363" y="8069"/>
                  </a:lnTo>
                  <a:lnTo>
                    <a:pt x="232435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06367" y="2214372"/>
              <a:ext cx="2482850" cy="949960"/>
            </a:xfrm>
            <a:custGeom>
              <a:avLst/>
              <a:gdLst/>
              <a:ahLst/>
              <a:cxnLst/>
              <a:rect l="l" t="t" r="r" b="b"/>
              <a:pathLst>
                <a:path w="2482850" h="949960">
                  <a:moveTo>
                    <a:pt x="0" y="158241"/>
                  </a:moveTo>
                  <a:lnTo>
                    <a:pt x="8069" y="108232"/>
                  </a:lnTo>
                  <a:lnTo>
                    <a:pt x="30536" y="64794"/>
                  </a:lnTo>
                  <a:lnTo>
                    <a:pt x="64794" y="30536"/>
                  </a:lnTo>
                  <a:lnTo>
                    <a:pt x="108232" y="8069"/>
                  </a:lnTo>
                  <a:lnTo>
                    <a:pt x="158242" y="0"/>
                  </a:lnTo>
                  <a:lnTo>
                    <a:pt x="2324354" y="0"/>
                  </a:lnTo>
                  <a:lnTo>
                    <a:pt x="2374363" y="8069"/>
                  </a:lnTo>
                  <a:lnTo>
                    <a:pt x="2417801" y="30536"/>
                  </a:lnTo>
                  <a:lnTo>
                    <a:pt x="2452059" y="64794"/>
                  </a:lnTo>
                  <a:lnTo>
                    <a:pt x="2474526" y="108232"/>
                  </a:lnTo>
                  <a:lnTo>
                    <a:pt x="2482596" y="158241"/>
                  </a:lnTo>
                  <a:lnTo>
                    <a:pt x="2482596" y="791210"/>
                  </a:lnTo>
                  <a:lnTo>
                    <a:pt x="2474526" y="841219"/>
                  </a:lnTo>
                  <a:lnTo>
                    <a:pt x="2452059" y="884657"/>
                  </a:lnTo>
                  <a:lnTo>
                    <a:pt x="2417801" y="918915"/>
                  </a:lnTo>
                  <a:lnTo>
                    <a:pt x="2374363" y="941382"/>
                  </a:lnTo>
                  <a:lnTo>
                    <a:pt x="2324354" y="949451"/>
                  </a:lnTo>
                  <a:lnTo>
                    <a:pt x="158242" y="949451"/>
                  </a:lnTo>
                  <a:lnTo>
                    <a:pt x="108232" y="941382"/>
                  </a:lnTo>
                  <a:lnTo>
                    <a:pt x="64794" y="918915"/>
                  </a:lnTo>
                  <a:lnTo>
                    <a:pt x="30536" y="884657"/>
                  </a:lnTo>
                  <a:lnTo>
                    <a:pt x="8069" y="841219"/>
                  </a:lnTo>
                  <a:lnTo>
                    <a:pt x="0" y="791210"/>
                  </a:lnTo>
                  <a:lnTo>
                    <a:pt x="0" y="15824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39310" y="2426919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года</a:t>
            </a:r>
            <a:r>
              <a:rPr sz="1600" spc="-5" dirty="0">
                <a:latin typeface="Times New Roman"/>
                <a:cs typeface="Times New Roman"/>
              </a:rPr>
              <a:t> до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20.2.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00017" y="3352546"/>
            <a:ext cx="2495550" cy="1026160"/>
            <a:chOff x="3700017" y="3352546"/>
            <a:chExt cx="2495550" cy="1026160"/>
          </a:xfrm>
        </p:grpSpPr>
        <p:sp>
          <p:nvSpPr>
            <p:cNvPr id="11" name="object 11"/>
            <p:cNvSpPr/>
            <p:nvPr/>
          </p:nvSpPr>
          <p:spPr>
            <a:xfrm>
              <a:off x="3706367" y="3358896"/>
              <a:ext cx="2482850" cy="1013460"/>
            </a:xfrm>
            <a:custGeom>
              <a:avLst/>
              <a:gdLst/>
              <a:ahLst/>
              <a:cxnLst/>
              <a:rect l="l" t="t" r="r" b="b"/>
              <a:pathLst>
                <a:path w="2482850" h="1013460">
                  <a:moveTo>
                    <a:pt x="2313686" y="0"/>
                  </a:moveTo>
                  <a:lnTo>
                    <a:pt x="168910" y="0"/>
                  </a:lnTo>
                  <a:lnTo>
                    <a:pt x="123986" y="6029"/>
                  </a:lnTo>
                  <a:lnTo>
                    <a:pt x="83631" y="23048"/>
                  </a:lnTo>
                  <a:lnTo>
                    <a:pt x="49450" y="49450"/>
                  </a:lnTo>
                  <a:lnTo>
                    <a:pt x="23048" y="83631"/>
                  </a:lnTo>
                  <a:lnTo>
                    <a:pt x="6029" y="123986"/>
                  </a:lnTo>
                  <a:lnTo>
                    <a:pt x="0" y="168909"/>
                  </a:lnTo>
                  <a:lnTo>
                    <a:pt x="0" y="844549"/>
                  </a:lnTo>
                  <a:lnTo>
                    <a:pt x="6029" y="889473"/>
                  </a:lnTo>
                  <a:lnTo>
                    <a:pt x="23048" y="929828"/>
                  </a:lnTo>
                  <a:lnTo>
                    <a:pt x="49450" y="964009"/>
                  </a:lnTo>
                  <a:lnTo>
                    <a:pt x="83631" y="990411"/>
                  </a:lnTo>
                  <a:lnTo>
                    <a:pt x="123986" y="1007430"/>
                  </a:lnTo>
                  <a:lnTo>
                    <a:pt x="168910" y="1013459"/>
                  </a:lnTo>
                  <a:lnTo>
                    <a:pt x="2313686" y="1013459"/>
                  </a:lnTo>
                  <a:lnTo>
                    <a:pt x="2358609" y="1007430"/>
                  </a:lnTo>
                  <a:lnTo>
                    <a:pt x="2398964" y="990411"/>
                  </a:lnTo>
                  <a:lnTo>
                    <a:pt x="2433145" y="964009"/>
                  </a:lnTo>
                  <a:lnTo>
                    <a:pt x="2459547" y="929828"/>
                  </a:lnTo>
                  <a:lnTo>
                    <a:pt x="2476566" y="889473"/>
                  </a:lnTo>
                  <a:lnTo>
                    <a:pt x="2482596" y="844549"/>
                  </a:lnTo>
                  <a:lnTo>
                    <a:pt x="2482596" y="168909"/>
                  </a:lnTo>
                  <a:lnTo>
                    <a:pt x="2476566" y="123986"/>
                  </a:lnTo>
                  <a:lnTo>
                    <a:pt x="2459547" y="83631"/>
                  </a:lnTo>
                  <a:lnTo>
                    <a:pt x="2433145" y="49450"/>
                  </a:lnTo>
                  <a:lnTo>
                    <a:pt x="2398964" y="23048"/>
                  </a:lnTo>
                  <a:lnTo>
                    <a:pt x="2358609" y="6029"/>
                  </a:lnTo>
                  <a:lnTo>
                    <a:pt x="231368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06367" y="3358896"/>
              <a:ext cx="2482850" cy="1013460"/>
            </a:xfrm>
            <a:custGeom>
              <a:avLst/>
              <a:gdLst/>
              <a:ahLst/>
              <a:cxnLst/>
              <a:rect l="l" t="t" r="r" b="b"/>
              <a:pathLst>
                <a:path w="2482850" h="1013460">
                  <a:moveTo>
                    <a:pt x="0" y="168909"/>
                  </a:moveTo>
                  <a:lnTo>
                    <a:pt x="6029" y="123986"/>
                  </a:lnTo>
                  <a:lnTo>
                    <a:pt x="23048" y="83631"/>
                  </a:lnTo>
                  <a:lnTo>
                    <a:pt x="49450" y="49450"/>
                  </a:lnTo>
                  <a:lnTo>
                    <a:pt x="83631" y="23048"/>
                  </a:lnTo>
                  <a:lnTo>
                    <a:pt x="123986" y="6029"/>
                  </a:lnTo>
                  <a:lnTo>
                    <a:pt x="168910" y="0"/>
                  </a:lnTo>
                  <a:lnTo>
                    <a:pt x="2313686" y="0"/>
                  </a:lnTo>
                  <a:lnTo>
                    <a:pt x="2358609" y="6029"/>
                  </a:lnTo>
                  <a:lnTo>
                    <a:pt x="2398964" y="23048"/>
                  </a:lnTo>
                  <a:lnTo>
                    <a:pt x="2433145" y="49450"/>
                  </a:lnTo>
                  <a:lnTo>
                    <a:pt x="2459547" y="83631"/>
                  </a:lnTo>
                  <a:lnTo>
                    <a:pt x="2476566" y="123986"/>
                  </a:lnTo>
                  <a:lnTo>
                    <a:pt x="2482596" y="168909"/>
                  </a:lnTo>
                  <a:lnTo>
                    <a:pt x="2482596" y="844549"/>
                  </a:lnTo>
                  <a:lnTo>
                    <a:pt x="2476566" y="889473"/>
                  </a:lnTo>
                  <a:lnTo>
                    <a:pt x="2459547" y="929828"/>
                  </a:lnTo>
                  <a:lnTo>
                    <a:pt x="2433145" y="964009"/>
                  </a:lnTo>
                  <a:lnTo>
                    <a:pt x="2398964" y="990411"/>
                  </a:lnTo>
                  <a:lnTo>
                    <a:pt x="2358609" y="1007430"/>
                  </a:lnTo>
                  <a:lnTo>
                    <a:pt x="2313686" y="1013459"/>
                  </a:lnTo>
                  <a:lnTo>
                    <a:pt x="168910" y="1013459"/>
                  </a:lnTo>
                  <a:lnTo>
                    <a:pt x="123986" y="1007430"/>
                  </a:lnTo>
                  <a:lnTo>
                    <a:pt x="83631" y="990411"/>
                  </a:lnTo>
                  <a:lnTo>
                    <a:pt x="49450" y="964009"/>
                  </a:lnTo>
                  <a:lnTo>
                    <a:pt x="23048" y="929828"/>
                  </a:lnTo>
                  <a:lnTo>
                    <a:pt x="6029" y="889473"/>
                  </a:lnTo>
                  <a:lnTo>
                    <a:pt x="0" y="844549"/>
                  </a:lnTo>
                  <a:lnTo>
                    <a:pt x="0" y="168909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39310" y="3603752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2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3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20.3.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47205" y="2233929"/>
            <a:ext cx="2366010" cy="960755"/>
            <a:chOff x="6347205" y="2233929"/>
            <a:chExt cx="2366010" cy="960755"/>
          </a:xfrm>
        </p:grpSpPr>
        <p:sp>
          <p:nvSpPr>
            <p:cNvPr id="15" name="object 15"/>
            <p:cNvSpPr/>
            <p:nvPr/>
          </p:nvSpPr>
          <p:spPr>
            <a:xfrm>
              <a:off x="6353555" y="2240279"/>
              <a:ext cx="2353310" cy="948055"/>
            </a:xfrm>
            <a:custGeom>
              <a:avLst/>
              <a:gdLst/>
              <a:ahLst/>
              <a:cxnLst/>
              <a:rect l="l" t="t" r="r" b="b"/>
              <a:pathLst>
                <a:path w="2353309" h="948055">
                  <a:moveTo>
                    <a:pt x="2195068" y="0"/>
                  </a:moveTo>
                  <a:lnTo>
                    <a:pt x="157988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789940"/>
                  </a:lnTo>
                  <a:lnTo>
                    <a:pt x="8054" y="839874"/>
                  </a:lnTo>
                  <a:lnTo>
                    <a:pt x="30484" y="883243"/>
                  </a:lnTo>
                  <a:lnTo>
                    <a:pt x="64684" y="917443"/>
                  </a:lnTo>
                  <a:lnTo>
                    <a:pt x="108053" y="939873"/>
                  </a:lnTo>
                  <a:lnTo>
                    <a:pt x="157988" y="947928"/>
                  </a:lnTo>
                  <a:lnTo>
                    <a:pt x="2195068" y="947928"/>
                  </a:lnTo>
                  <a:lnTo>
                    <a:pt x="2245002" y="939873"/>
                  </a:lnTo>
                  <a:lnTo>
                    <a:pt x="2288371" y="917443"/>
                  </a:lnTo>
                  <a:lnTo>
                    <a:pt x="2322571" y="883243"/>
                  </a:lnTo>
                  <a:lnTo>
                    <a:pt x="2345001" y="839874"/>
                  </a:lnTo>
                  <a:lnTo>
                    <a:pt x="2353055" y="789940"/>
                  </a:lnTo>
                  <a:lnTo>
                    <a:pt x="2353055" y="157987"/>
                  </a:lnTo>
                  <a:lnTo>
                    <a:pt x="2345001" y="108053"/>
                  </a:lnTo>
                  <a:lnTo>
                    <a:pt x="2322571" y="64684"/>
                  </a:lnTo>
                  <a:lnTo>
                    <a:pt x="2288371" y="30484"/>
                  </a:lnTo>
                  <a:lnTo>
                    <a:pt x="2245002" y="8054"/>
                  </a:lnTo>
                  <a:lnTo>
                    <a:pt x="219506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53555" y="2240279"/>
              <a:ext cx="2353310" cy="948055"/>
            </a:xfrm>
            <a:custGeom>
              <a:avLst/>
              <a:gdLst/>
              <a:ahLst/>
              <a:cxnLst/>
              <a:rect l="l" t="t" r="r" b="b"/>
              <a:pathLst>
                <a:path w="2353309" h="948055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8" y="0"/>
                  </a:lnTo>
                  <a:lnTo>
                    <a:pt x="2195068" y="0"/>
                  </a:lnTo>
                  <a:lnTo>
                    <a:pt x="2245002" y="8054"/>
                  </a:lnTo>
                  <a:lnTo>
                    <a:pt x="2288371" y="30484"/>
                  </a:lnTo>
                  <a:lnTo>
                    <a:pt x="2322571" y="64684"/>
                  </a:lnTo>
                  <a:lnTo>
                    <a:pt x="2345001" y="108053"/>
                  </a:lnTo>
                  <a:lnTo>
                    <a:pt x="2353055" y="157987"/>
                  </a:lnTo>
                  <a:lnTo>
                    <a:pt x="2353055" y="789940"/>
                  </a:lnTo>
                  <a:lnTo>
                    <a:pt x="2345001" y="839874"/>
                  </a:lnTo>
                  <a:lnTo>
                    <a:pt x="2322571" y="883243"/>
                  </a:lnTo>
                  <a:lnTo>
                    <a:pt x="2288371" y="917443"/>
                  </a:lnTo>
                  <a:lnTo>
                    <a:pt x="2245002" y="939873"/>
                  </a:lnTo>
                  <a:lnTo>
                    <a:pt x="2195068" y="947928"/>
                  </a:lnTo>
                  <a:lnTo>
                    <a:pt x="157988" y="947928"/>
                  </a:lnTo>
                  <a:lnTo>
                    <a:pt x="108053" y="939873"/>
                  </a:lnTo>
                  <a:lnTo>
                    <a:pt x="64684" y="917443"/>
                  </a:lnTo>
                  <a:lnTo>
                    <a:pt x="30484" y="883243"/>
                  </a:lnTo>
                  <a:lnTo>
                    <a:pt x="8054" y="839874"/>
                  </a:lnTo>
                  <a:lnTo>
                    <a:pt x="0" y="789940"/>
                  </a:lnTo>
                  <a:lnTo>
                    <a:pt x="0" y="1579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721602" y="2452497"/>
            <a:ext cx="1619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лет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 5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20.5.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347205" y="3314446"/>
            <a:ext cx="2397760" cy="1058545"/>
            <a:chOff x="6347205" y="3314446"/>
            <a:chExt cx="2397760" cy="1058545"/>
          </a:xfrm>
        </p:grpSpPr>
        <p:sp>
          <p:nvSpPr>
            <p:cNvPr id="19" name="object 19"/>
            <p:cNvSpPr/>
            <p:nvPr/>
          </p:nvSpPr>
          <p:spPr>
            <a:xfrm>
              <a:off x="6353555" y="3320796"/>
              <a:ext cx="2385060" cy="1045844"/>
            </a:xfrm>
            <a:custGeom>
              <a:avLst/>
              <a:gdLst/>
              <a:ahLst/>
              <a:cxnLst/>
              <a:rect l="l" t="t" r="r" b="b"/>
              <a:pathLst>
                <a:path w="2385059" h="1045845">
                  <a:moveTo>
                    <a:pt x="2210816" y="0"/>
                  </a:moveTo>
                  <a:lnTo>
                    <a:pt x="174244" y="0"/>
                  </a:lnTo>
                  <a:lnTo>
                    <a:pt x="127911" y="6221"/>
                  </a:lnTo>
                  <a:lnTo>
                    <a:pt x="86284" y="23781"/>
                  </a:lnTo>
                  <a:lnTo>
                    <a:pt x="51022" y="51022"/>
                  </a:lnTo>
                  <a:lnTo>
                    <a:pt x="23781" y="86284"/>
                  </a:lnTo>
                  <a:lnTo>
                    <a:pt x="6221" y="127911"/>
                  </a:lnTo>
                  <a:lnTo>
                    <a:pt x="0" y="174243"/>
                  </a:lnTo>
                  <a:lnTo>
                    <a:pt x="0" y="871219"/>
                  </a:lnTo>
                  <a:lnTo>
                    <a:pt x="6221" y="917552"/>
                  </a:lnTo>
                  <a:lnTo>
                    <a:pt x="23781" y="959179"/>
                  </a:lnTo>
                  <a:lnTo>
                    <a:pt x="51022" y="994441"/>
                  </a:lnTo>
                  <a:lnTo>
                    <a:pt x="86284" y="1021682"/>
                  </a:lnTo>
                  <a:lnTo>
                    <a:pt x="127911" y="1039242"/>
                  </a:lnTo>
                  <a:lnTo>
                    <a:pt x="174244" y="1045463"/>
                  </a:lnTo>
                  <a:lnTo>
                    <a:pt x="2210816" y="1045463"/>
                  </a:lnTo>
                  <a:lnTo>
                    <a:pt x="2257148" y="1039242"/>
                  </a:lnTo>
                  <a:lnTo>
                    <a:pt x="2298775" y="1021682"/>
                  </a:lnTo>
                  <a:lnTo>
                    <a:pt x="2334037" y="994441"/>
                  </a:lnTo>
                  <a:lnTo>
                    <a:pt x="2361278" y="959179"/>
                  </a:lnTo>
                  <a:lnTo>
                    <a:pt x="2378838" y="917552"/>
                  </a:lnTo>
                  <a:lnTo>
                    <a:pt x="2385060" y="871219"/>
                  </a:lnTo>
                  <a:lnTo>
                    <a:pt x="2385060" y="174243"/>
                  </a:lnTo>
                  <a:lnTo>
                    <a:pt x="2378838" y="127911"/>
                  </a:lnTo>
                  <a:lnTo>
                    <a:pt x="2361278" y="86284"/>
                  </a:lnTo>
                  <a:lnTo>
                    <a:pt x="2334037" y="51022"/>
                  </a:lnTo>
                  <a:lnTo>
                    <a:pt x="2298775" y="23781"/>
                  </a:lnTo>
                  <a:lnTo>
                    <a:pt x="2257148" y="6221"/>
                  </a:lnTo>
                  <a:lnTo>
                    <a:pt x="221081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53555" y="3320796"/>
              <a:ext cx="2385060" cy="1045844"/>
            </a:xfrm>
            <a:custGeom>
              <a:avLst/>
              <a:gdLst/>
              <a:ahLst/>
              <a:cxnLst/>
              <a:rect l="l" t="t" r="r" b="b"/>
              <a:pathLst>
                <a:path w="2385059" h="1045845">
                  <a:moveTo>
                    <a:pt x="0" y="174243"/>
                  </a:moveTo>
                  <a:lnTo>
                    <a:pt x="6221" y="127911"/>
                  </a:lnTo>
                  <a:lnTo>
                    <a:pt x="23781" y="86284"/>
                  </a:lnTo>
                  <a:lnTo>
                    <a:pt x="51022" y="51022"/>
                  </a:lnTo>
                  <a:lnTo>
                    <a:pt x="86284" y="23781"/>
                  </a:lnTo>
                  <a:lnTo>
                    <a:pt x="127911" y="6221"/>
                  </a:lnTo>
                  <a:lnTo>
                    <a:pt x="174244" y="0"/>
                  </a:lnTo>
                  <a:lnTo>
                    <a:pt x="2210816" y="0"/>
                  </a:lnTo>
                  <a:lnTo>
                    <a:pt x="2257148" y="6221"/>
                  </a:lnTo>
                  <a:lnTo>
                    <a:pt x="2298775" y="23781"/>
                  </a:lnTo>
                  <a:lnTo>
                    <a:pt x="2334037" y="51022"/>
                  </a:lnTo>
                  <a:lnTo>
                    <a:pt x="2361278" y="86284"/>
                  </a:lnTo>
                  <a:lnTo>
                    <a:pt x="2378838" y="127911"/>
                  </a:lnTo>
                  <a:lnTo>
                    <a:pt x="2385060" y="174243"/>
                  </a:lnTo>
                  <a:lnTo>
                    <a:pt x="2385060" y="871219"/>
                  </a:lnTo>
                  <a:lnTo>
                    <a:pt x="2378838" y="917552"/>
                  </a:lnTo>
                  <a:lnTo>
                    <a:pt x="2361278" y="959179"/>
                  </a:lnTo>
                  <a:lnTo>
                    <a:pt x="2334037" y="994441"/>
                  </a:lnTo>
                  <a:lnTo>
                    <a:pt x="2298775" y="1021682"/>
                  </a:lnTo>
                  <a:lnTo>
                    <a:pt x="2257148" y="1039242"/>
                  </a:lnTo>
                  <a:lnTo>
                    <a:pt x="2210816" y="1045463"/>
                  </a:lnTo>
                  <a:lnTo>
                    <a:pt x="174244" y="1045463"/>
                  </a:lnTo>
                  <a:lnTo>
                    <a:pt x="127911" y="1039242"/>
                  </a:lnTo>
                  <a:lnTo>
                    <a:pt x="86284" y="1021682"/>
                  </a:lnTo>
                  <a:lnTo>
                    <a:pt x="51022" y="994441"/>
                  </a:lnTo>
                  <a:lnTo>
                    <a:pt x="23781" y="959179"/>
                  </a:lnTo>
                  <a:lnTo>
                    <a:pt x="6221" y="917552"/>
                  </a:lnTo>
                  <a:lnTo>
                    <a:pt x="0" y="871219"/>
                  </a:lnTo>
                  <a:lnTo>
                    <a:pt x="0" y="17424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737095" y="3581146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5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6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20.6.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347205" y="4539741"/>
            <a:ext cx="2397760" cy="1119505"/>
            <a:chOff x="6347205" y="4539741"/>
            <a:chExt cx="2397760" cy="1119505"/>
          </a:xfrm>
        </p:grpSpPr>
        <p:sp>
          <p:nvSpPr>
            <p:cNvPr id="23" name="object 23"/>
            <p:cNvSpPr/>
            <p:nvPr/>
          </p:nvSpPr>
          <p:spPr>
            <a:xfrm>
              <a:off x="6353555" y="4546091"/>
              <a:ext cx="2385060" cy="1106805"/>
            </a:xfrm>
            <a:custGeom>
              <a:avLst/>
              <a:gdLst/>
              <a:ahLst/>
              <a:cxnLst/>
              <a:rect l="l" t="t" r="r" b="b"/>
              <a:pathLst>
                <a:path w="2385059" h="1106804">
                  <a:moveTo>
                    <a:pt x="2200655" y="0"/>
                  </a:moveTo>
                  <a:lnTo>
                    <a:pt x="184403" y="0"/>
                  </a:lnTo>
                  <a:lnTo>
                    <a:pt x="135378" y="6586"/>
                  </a:lnTo>
                  <a:lnTo>
                    <a:pt x="91327" y="25174"/>
                  </a:lnTo>
                  <a:lnTo>
                    <a:pt x="54006" y="54006"/>
                  </a:lnTo>
                  <a:lnTo>
                    <a:pt x="25174" y="91327"/>
                  </a:lnTo>
                  <a:lnTo>
                    <a:pt x="6586" y="135378"/>
                  </a:lnTo>
                  <a:lnTo>
                    <a:pt x="0" y="184403"/>
                  </a:lnTo>
                  <a:lnTo>
                    <a:pt x="0" y="922019"/>
                  </a:lnTo>
                  <a:lnTo>
                    <a:pt x="6586" y="971045"/>
                  </a:lnTo>
                  <a:lnTo>
                    <a:pt x="25174" y="1015096"/>
                  </a:lnTo>
                  <a:lnTo>
                    <a:pt x="54006" y="1052417"/>
                  </a:lnTo>
                  <a:lnTo>
                    <a:pt x="91327" y="1081249"/>
                  </a:lnTo>
                  <a:lnTo>
                    <a:pt x="135378" y="1099837"/>
                  </a:lnTo>
                  <a:lnTo>
                    <a:pt x="184403" y="1106423"/>
                  </a:lnTo>
                  <a:lnTo>
                    <a:pt x="2200655" y="1106423"/>
                  </a:lnTo>
                  <a:lnTo>
                    <a:pt x="2249681" y="1099837"/>
                  </a:lnTo>
                  <a:lnTo>
                    <a:pt x="2293732" y="1081249"/>
                  </a:lnTo>
                  <a:lnTo>
                    <a:pt x="2331053" y="1052417"/>
                  </a:lnTo>
                  <a:lnTo>
                    <a:pt x="2359885" y="1015096"/>
                  </a:lnTo>
                  <a:lnTo>
                    <a:pt x="2378473" y="971045"/>
                  </a:lnTo>
                  <a:lnTo>
                    <a:pt x="2385060" y="922019"/>
                  </a:lnTo>
                  <a:lnTo>
                    <a:pt x="2385060" y="184403"/>
                  </a:lnTo>
                  <a:lnTo>
                    <a:pt x="2378473" y="135378"/>
                  </a:lnTo>
                  <a:lnTo>
                    <a:pt x="2359885" y="91327"/>
                  </a:lnTo>
                  <a:lnTo>
                    <a:pt x="2331053" y="54006"/>
                  </a:lnTo>
                  <a:lnTo>
                    <a:pt x="2293732" y="25174"/>
                  </a:lnTo>
                  <a:lnTo>
                    <a:pt x="2249681" y="6586"/>
                  </a:lnTo>
                  <a:lnTo>
                    <a:pt x="2200655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53555" y="4546091"/>
              <a:ext cx="2385060" cy="1106805"/>
            </a:xfrm>
            <a:custGeom>
              <a:avLst/>
              <a:gdLst/>
              <a:ahLst/>
              <a:cxnLst/>
              <a:rect l="l" t="t" r="r" b="b"/>
              <a:pathLst>
                <a:path w="2385059" h="1106804">
                  <a:moveTo>
                    <a:pt x="0" y="184403"/>
                  </a:moveTo>
                  <a:lnTo>
                    <a:pt x="6586" y="135378"/>
                  </a:lnTo>
                  <a:lnTo>
                    <a:pt x="25174" y="91327"/>
                  </a:lnTo>
                  <a:lnTo>
                    <a:pt x="54006" y="54006"/>
                  </a:lnTo>
                  <a:lnTo>
                    <a:pt x="91327" y="25174"/>
                  </a:lnTo>
                  <a:lnTo>
                    <a:pt x="135378" y="6586"/>
                  </a:lnTo>
                  <a:lnTo>
                    <a:pt x="184403" y="0"/>
                  </a:lnTo>
                  <a:lnTo>
                    <a:pt x="2200655" y="0"/>
                  </a:lnTo>
                  <a:lnTo>
                    <a:pt x="2249681" y="6586"/>
                  </a:lnTo>
                  <a:lnTo>
                    <a:pt x="2293732" y="25174"/>
                  </a:lnTo>
                  <a:lnTo>
                    <a:pt x="2331053" y="54006"/>
                  </a:lnTo>
                  <a:lnTo>
                    <a:pt x="2359885" y="91327"/>
                  </a:lnTo>
                  <a:lnTo>
                    <a:pt x="2378473" y="135378"/>
                  </a:lnTo>
                  <a:lnTo>
                    <a:pt x="2385060" y="184403"/>
                  </a:lnTo>
                  <a:lnTo>
                    <a:pt x="2385060" y="922019"/>
                  </a:lnTo>
                  <a:lnTo>
                    <a:pt x="2378473" y="971045"/>
                  </a:lnTo>
                  <a:lnTo>
                    <a:pt x="2359885" y="1015096"/>
                  </a:lnTo>
                  <a:lnTo>
                    <a:pt x="2331053" y="1052417"/>
                  </a:lnTo>
                  <a:lnTo>
                    <a:pt x="2293732" y="1081249"/>
                  </a:lnTo>
                  <a:lnTo>
                    <a:pt x="2249681" y="1099837"/>
                  </a:lnTo>
                  <a:lnTo>
                    <a:pt x="2200655" y="1106423"/>
                  </a:lnTo>
                  <a:lnTo>
                    <a:pt x="184403" y="1106423"/>
                  </a:lnTo>
                  <a:lnTo>
                    <a:pt x="135378" y="1099837"/>
                  </a:lnTo>
                  <a:lnTo>
                    <a:pt x="91327" y="1081249"/>
                  </a:lnTo>
                  <a:lnTo>
                    <a:pt x="54006" y="1052417"/>
                  </a:lnTo>
                  <a:lnTo>
                    <a:pt x="25174" y="1015096"/>
                  </a:lnTo>
                  <a:lnTo>
                    <a:pt x="6586" y="971045"/>
                  </a:lnTo>
                  <a:lnTo>
                    <a:pt x="0" y="922019"/>
                  </a:lnTo>
                  <a:lnTo>
                    <a:pt x="0" y="18440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737095" y="4837938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6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7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20.7.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700017" y="4542790"/>
            <a:ext cx="2495550" cy="1113155"/>
            <a:chOff x="3700017" y="4542790"/>
            <a:chExt cx="2495550" cy="1113155"/>
          </a:xfrm>
        </p:grpSpPr>
        <p:sp>
          <p:nvSpPr>
            <p:cNvPr id="27" name="object 27"/>
            <p:cNvSpPr/>
            <p:nvPr/>
          </p:nvSpPr>
          <p:spPr>
            <a:xfrm>
              <a:off x="3706367" y="4549140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2299208" y="0"/>
                  </a:moveTo>
                  <a:lnTo>
                    <a:pt x="183387" y="0"/>
                  </a:lnTo>
                  <a:lnTo>
                    <a:pt x="134658" y="6555"/>
                  </a:lnTo>
                  <a:lnTo>
                    <a:pt x="90856" y="25051"/>
                  </a:lnTo>
                  <a:lnTo>
                    <a:pt x="53736" y="53736"/>
                  </a:lnTo>
                  <a:lnTo>
                    <a:pt x="25051" y="90856"/>
                  </a:lnTo>
                  <a:lnTo>
                    <a:pt x="6555" y="134658"/>
                  </a:lnTo>
                  <a:lnTo>
                    <a:pt x="0" y="183387"/>
                  </a:lnTo>
                  <a:lnTo>
                    <a:pt x="0" y="916940"/>
                  </a:lnTo>
                  <a:lnTo>
                    <a:pt x="6555" y="965669"/>
                  </a:lnTo>
                  <a:lnTo>
                    <a:pt x="25051" y="1009471"/>
                  </a:lnTo>
                  <a:lnTo>
                    <a:pt x="53736" y="1046591"/>
                  </a:lnTo>
                  <a:lnTo>
                    <a:pt x="90856" y="1075276"/>
                  </a:lnTo>
                  <a:lnTo>
                    <a:pt x="134658" y="1093772"/>
                  </a:lnTo>
                  <a:lnTo>
                    <a:pt x="183387" y="1100328"/>
                  </a:lnTo>
                  <a:lnTo>
                    <a:pt x="2299208" y="1100328"/>
                  </a:lnTo>
                  <a:lnTo>
                    <a:pt x="2347937" y="1093772"/>
                  </a:lnTo>
                  <a:lnTo>
                    <a:pt x="2391739" y="1075276"/>
                  </a:lnTo>
                  <a:lnTo>
                    <a:pt x="2428859" y="1046591"/>
                  </a:lnTo>
                  <a:lnTo>
                    <a:pt x="2457544" y="1009471"/>
                  </a:lnTo>
                  <a:lnTo>
                    <a:pt x="2476040" y="965669"/>
                  </a:lnTo>
                  <a:lnTo>
                    <a:pt x="2482596" y="916940"/>
                  </a:lnTo>
                  <a:lnTo>
                    <a:pt x="2482596" y="183387"/>
                  </a:lnTo>
                  <a:lnTo>
                    <a:pt x="2476040" y="134658"/>
                  </a:lnTo>
                  <a:lnTo>
                    <a:pt x="2457544" y="90856"/>
                  </a:lnTo>
                  <a:lnTo>
                    <a:pt x="2428859" y="53736"/>
                  </a:lnTo>
                  <a:lnTo>
                    <a:pt x="2391739" y="25051"/>
                  </a:lnTo>
                  <a:lnTo>
                    <a:pt x="2347937" y="6555"/>
                  </a:lnTo>
                  <a:lnTo>
                    <a:pt x="22992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06367" y="4549140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0" y="183387"/>
                  </a:moveTo>
                  <a:lnTo>
                    <a:pt x="6555" y="134658"/>
                  </a:lnTo>
                  <a:lnTo>
                    <a:pt x="25051" y="90856"/>
                  </a:lnTo>
                  <a:lnTo>
                    <a:pt x="53736" y="53736"/>
                  </a:lnTo>
                  <a:lnTo>
                    <a:pt x="90856" y="25051"/>
                  </a:lnTo>
                  <a:lnTo>
                    <a:pt x="134658" y="6555"/>
                  </a:lnTo>
                  <a:lnTo>
                    <a:pt x="183387" y="0"/>
                  </a:lnTo>
                  <a:lnTo>
                    <a:pt x="2299208" y="0"/>
                  </a:lnTo>
                  <a:lnTo>
                    <a:pt x="2347937" y="6555"/>
                  </a:lnTo>
                  <a:lnTo>
                    <a:pt x="2391739" y="25051"/>
                  </a:lnTo>
                  <a:lnTo>
                    <a:pt x="2428859" y="53736"/>
                  </a:lnTo>
                  <a:lnTo>
                    <a:pt x="2457544" y="90856"/>
                  </a:lnTo>
                  <a:lnTo>
                    <a:pt x="2476040" y="134658"/>
                  </a:lnTo>
                  <a:lnTo>
                    <a:pt x="2482596" y="183387"/>
                  </a:lnTo>
                  <a:lnTo>
                    <a:pt x="2482596" y="916940"/>
                  </a:lnTo>
                  <a:lnTo>
                    <a:pt x="2476040" y="965669"/>
                  </a:lnTo>
                  <a:lnTo>
                    <a:pt x="2457544" y="1009471"/>
                  </a:lnTo>
                  <a:lnTo>
                    <a:pt x="2428859" y="1046591"/>
                  </a:lnTo>
                  <a:lnTo>
                    <a:pt x="2391739" y="1075276"/>
                  </a:lnTo>
                  <a:lnTo>
                    <a:pt x="2347937" y="1093772"/>
                  </a:lnTo>
                  <a:lnTo>
                    <a:pt x="2299208" y="1100328"/>
                  </a:lnTo>
                  <a:lnTo>
                    <a:pt x="183387" y="1100328"/>
                  </a:lnTo>
                  <a:lnTo>
                    <a:pt x="134658" y="1093772"/>
                  </a:lnTo>
                  <a:lnTo>
                    <a:pt x="90856" y="1075276"/>
                  </a:lnTo>
                  <a:lnTo>
                    <a:pt x="53736" y="1046591"/>
                  </a:lnTo>
                  <a:lnTo>
                    <a:pt x="25051" y="1009471"/>
                  </a:lnTo>
                  <a:lnTo>
                    <a:pt x="6555" y="965669"/>
                  </a:lnTo>
                  <a:lnTo>
                    <a:pt x="0" y="916940"/>
                  </a:lnTo>
                  <a:lnTo>
                    <a:pt x="0" y="1833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139565" y="4837938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3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4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20.4.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86025" y="5840679"/>
            <a:ext cx="62687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задач</a:t>
            </a:r>
            <a:r>
              <a:rPr sz="1600" spc="-5" dirty="0">
                <a:latin typeface="Times New Roman"/>
                <a:cs typeface="Times New Roman"/>
              </a:rPr>
              <a:t> и </a:t>
            </a:r>
            <a:r>
              <a:rPr sz="1600" spc="-10" dirty="0">
                <a:latin typeface="Times New Roman"/>
                <a:cs typeface="Times New Roman"/>
              </a:rPr>
              <a:t>содержания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 обеспечивается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интеграция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воспитания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обучения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едином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процессе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681473" y="1581658"/>
            <a:ext cx="3030220" cy="395605"/>
            <a:chOff x="4681473" y="1581658"/>
            <a:chExt cx="3030220" cy="395605"/>
          </a:xfrm>
        </p:grpSpPr>
        <p:sp>
          <p:nvSpPr>
            <p:cNvPr id="32" name="object 32"/>
            <p:cNvSpPr/>
            <p:nvPr/>
          </p:nvSpPr>
          <p:spPr>
            <a:xfrm>
              <a:off x="4687823" y="1588008"/>
              <a:ext cx="3017520" cy="382905"/>
            </a:xfrm>
            <a:custGeom>
              <a:avLst/>
              <a:gdLst/>
              <a:ahLst/>
              <a:cxnLst/>
              <a:rect l="l" t="t" r="r" b="b"/>
              <a:pathLst>
                <a:path w="3017520" h="382905">
                  <a:moveTo>
                    <a:pt x="2953766" y="0"/>
                  </a:moveTo>
                  <a:lnTo>
                    <a:pt x="63753" y="0"/>
                  </a:lnTo>
                  <a:lnTo>
                    <a:pt x="38951" y="5014"/>
                  </a:lnTo>
                  <a:lnTo>
                    <a:pt x="18684" y="18684"/>
                  </a:lnTo>
                  <a:lnTo>
                    <a:pt x="5014" y="38951"/>
                  </a:lnTo>
                  <a:lnTo>
                    <a:pt x="0" y="63753"/>
                  </a:lnTo>
                  <a:lnTo>
                    <a:pt x="0" y="318769"/>
                  </a:lnTo>
                  <a:lnTo>
                    <a:pt x="5014" y="343572"/>
                  </a:lnTo>
                  <a:lnTo>
                    <a:pt x="18684" y="363839"/>
                  </a:lnTo>
                  <a:lnTo>
                    <a:pt x="38951" y="377509"/>
                  </a:lnTo>
                  <a:lnTo>
                    <a:pt x="63753" y="382524"/>
                  </a:lnTo>
                  <a:lnTo>
                    <a:pt x="2953766" y="382524"/>
                  </a:lnTo>
                  <a:lnTo>
                    <a:pt x="2978568" y="377509"/>
                  </a:lnTo>
                  <a:lnTo>
                    <a:pt x="2998835" y="363839"/>
                  </a:lnTo>
                  <a:lnTo>
                    <a:pt x="3012505" y="343572"/>
                  </a:lnTo>
                  <a:lnTo>
                    <a:pt x="3017520" y="318769"/>
                  </a:lnTo>
                  <a:lnTo>
                    <a:pt x="3017520" y="63753"/>
                  </a:lnTo>
                  <a:lnTo>
                    <a:pt x="3012505" y="38951"/>
                  </a:lnTo>
                  <a:lnTo>
                    <a:pt x="2998835" y="18684"/>
                  </a:lnTo>
                  <a:lnTo>
                    <a:pt x="2978568" y="5014"/>
                  </a:lnTo>
                  <a:lnTo>
                    <a:pt x="295376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687823" y="1588008"/>
              <a:ext cx="3017520" cy="382905"/>
            </a:xfrm>
            <a:custGeom>
              <a:avLst/>
              <a:gdLst/>
              <a:ahLst/>
              <a:cxnLst/>
              <a:rect l="l" t="t" r="r" b="b"/>
              <a:pathLst>
                <a:path w="3017520" h="382905">
                  <a:moveTo>
                    <a:pt x="0" y="63753"/>
                  </a:moveTo>
                  <a:lnTo>
                    <a:pt x="5014" y="38951"/>
                  </a:lnTo>
                  <a:lnTo>
                    <a:pt x="18684" y="18684"/>
                  </a:lnTo>
                  <a:lnTo>
                    <a:pt x="38951" y="5014"/>
                  </a:lnTo>
                  <a:lnTo>
                    <a:pt x="63753" y="0"/>
                  </a:lnTo>
                  <a:lnTo>
                    <a:pt x="2953766" y="0"/>
                  </a:lnTo>
                  <a:lnTo>
                    <a:pt x="2978568" y="5014"/>
                  </a:lnTo>
                  <a:lnTo>
                    <a:pt x="2998835" y="18684"/>
                  </a:lnTo>
                  <a:lnTo>
                    <a:pt x="3012505" y="38951"/>
                  </a:lnTo>
                  <a:lnTo>
                    <a:pt x="3017520" y="63753"/>
                  </a:lnTo>
                  <a:lnTo>
                    <a:pt x="3017520" y="318769"/>
                  </a:lnTo>
                  <a:lnTo>
                    <a:pt x="3012505" y="343572"/>
                  </a:lnTo>
                  <a:lnTo>
                    <a:pt x="2998835" y="363839"/>
                  </a:lnTo>
                  <a:lnTo>
                    <a:pt x="2978568" y="377509"/>
                  </a:lnTo>
                  <a:lnTo>
                    <a:pt x="2953766" y="382524"/>
                  </a:lnTo>
                  <a:lnTo>
                    <a:pt x="63753" y="382524"/>
                  </a:lnTo>
                  <a:lnTo>
                    <a:pt x="38951" y="377509"/>
                  </a:lnTo>
                  <a:lnTo>
                    <a:pt x="18684" y="363839"/>
                  </a:lnTo>
                  <a:lnTo>
                    <a:pt x="5014" y="343572"/>
                  </a:lnTo>
                  <a:lnTo>
                    <a:pt x="0" y="318769"/>
                  </a:lnTo>
                  <a:lnTo>
                    <a:pt x="0" y="6375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046726" y="1605788"/>
            <a:ext cx="23006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Задачи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содержание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016253" y="1581658"/>
            <a:ext cx="1821814" cy="395605"/>
            <a:chOff x="1016253" y="1581658"/>
            <a:chExt cx="1821814" cy="395605"/>
          </a:xfrm>
        </p:grpSpPr>
        <p:sp>
          <p:nvSpPr>
            <p:cNvPr id="36" name="object 36"/>
            <p:cNvSpPr/>
            <p:nvPr/>
          </p:nvSpPr>
          <p:spPr>
            <a:xfrm>
              <a:off x="1022603" y="1588008"/>
              <a:ext cx="1809114" cy="382905"/>
            </a:xfrm>
            <a:custGeom>
              <a:avLst/>
              <a:gdLst/>
              <a:ahLst/>
              <a:cxnLst/>
              <a:rect l="l" t="t" r="r" b="b"/>
              <a:pathLst>
                <a:path w="1809114" h="382905">
                  <a:moveTo>
                    <a:pt x="1745234" y="0"/>
                  </a:moveTo>
                  <a:lnTo>
                    <a:pt x="63754" y="0"/>
                  </a:lnTo>
                  <a:lnTo>
                    <a:pt x="38940" y="5014"/>
                  </a:lnTo>
                  <a:lnTo>
                    <a:pt x="18675" y="18684"/>
                  </a:lnTo>
                  <a:lnTo>
                    <a:pt x="5010" y="38951"/>
                  </a:lnTo>
                  <a:lnTo>
                    <a:pt x="0" y="63753"/>
                  </a:lnTo>
                  <a:lnTo>
                    <a:pt x="0" y="318769"/>
                  </a:lnTo>
                  <a:lnTo>
                    <a:pt x="5010" y="343572"/>
                  </a:lnTo>
                  <a:lnTo>
                    <a:pt x="18675" y="363839"/>
                  </a:lnTo>
                  <a:lnTo>
                    <a:pt x="38940" y="377509"/>
                  </a:lnTo>
                  <a:lnTo>
                    <a:pt x="63754" y="382524"/>
                  </a:lnTo>
                  <a:lnTo>
                    <a:pt x="1745234" y="382524"/>
                  </a:lnTo>
                  <a:lnTo>
                    <a:pt x="1770036" y="377509"/>
                  </a:lnTo>
                  <a:lnTo>
                    <a:pt x="1790303" y="363839"/>
                  </a:lnTo>
                  <a:lnTo>
                    <a:pt x="1803973" y="343572"/>
                  </a:lnTo>
                  <a:lnTo>
                    <a:pt x="1808988" y="318769"/>
                  </a:lnTo>
                  <a:lnTo>
                    <a:pt x="1808988" y="63753"/>
                  </a:lnTo>
                  <a:lnTo>
                    <a:pt x="1803973" y="38951"/>
                  </a:lnTo>
                  <a:lnTo>
                    <a:pt x="1790303" y="18684"/>
                  </a:lnTo>
                  <a:lnTo>
                    <a:pt x="1770036" y="5014"/>
                  </a:lnTo>
                  <a:lnTo>
                    <a:pt x="174523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22603" y="1588008"/>
              <a:ext cx="1809114" cy="382905"/>
            </a:xfrm>
            <a:custGeom>
              <a:avLst/>
              <a:gdLst/>
              <a:ahLst/>
              <a:cxnLst/>
              <a:rect l="l" t="t" r="r" b="b"/>
              <a:pathLst>
                <a:path w="1809114" h="382905">
                  <a:moveTo>
                    <a:pt x="0" y="63753"/>
                  </a:moveTo>
                  <a:lnTo>
                    <a:pt x="5010" y="38951"/>
                  </a:lnTo>
                  <a:lnTo>
                    <a:pt x="18675" y="18684"/>
                  </a:lnTo>
                  <a:lnTo>
                    <a:pt x="38940" y="5014"/>
                  </a:lnTo>
                  <a:lnTo>
                    <a:pt x="63754" y="0"/>
                  </a:lnTo>
                  <a:lnTo>
                    <a:pt x="1745234" y="0"/>
                  </a:lnTo>
                  <a:lnTo>
                    <a:pt x="1770036" y="5014"/>
                  </a:lnTo>
                  <a:lnTo>
                    <a:pt x="1790303" y="18684"/>
                  </a:lnTo>
                  <a:lnTo>
                    <a:pt x="1803973" y="38951"/>
                  </a:lnTo>
                  <a:lnTo>
                    <a:pt x="1808988" y="63753"/>
                  </a:lnTo>
                  <a:lnTo>
                    <a:pt x="1808988" y="318769"/>
                  </a:lnTo>
                  <a:lnTo>
                    <a:pt x="1803973" y="343572"/>
                  </a:lnTo>
                  <a:lnTo>
                    <a:pt x="1790303" y="363839"/>
                  </a:lnTo>
                  <a:lnTo>
                    <a:pt x="1770036" y="377509"/>
                  </a:lnTo>
                  <a:lnTo>
                    <a:pt x="1745234" y="382524"/>
                  </a:lnTo>
                  <a:lnTo>
                    <a:pt x="63754" y="382524"/>
                  </a:lnTo>
                  <a:lnTo>
                    <a:pt x="38940" y="377509"/>
                  </a:lnTo>
                  <a:lnTo>
                    <a:pt x="18675" y="363839"/>
                  </a:lnTo>
                  <a:lnTo>
                    <a:pt x="5010" y="343572"/>
                  </a:lnTo>
                  <a:lnTo>
                    <a:pt x="0" y="318769"/>
                  </a:lnTo>
                  <a:lnTo>
                    <a:pt x="0" y="6375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383030" y="1605788"/>
            <a:ext cx="1088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Ценн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06298" y="2208022"/>
            <a:ext cx="2495550" cy="2137410"/>
            <a:chOff x="606298" y="2208022"/>
            <a:chExt cx="2495550" cy="2137410"/>
          </a:xfrm>
        </p:grpSpPr>
        <p:sp>
          <p:nvSpPr>
            <p:cNvPr id="40" name="object 40"/>
            <p:cNvSpPr/>
            <p:nvPr/>
          </p:nvSpPr>
          <p:spPr>
            <a:xfrm>
              <a:off x="612648" y="2214372"/>
              <a:ext cx="2482850" cy="2124710"/>
            </a:xfrm>
            <a:custGeom>
              <a:avLst/>
              <a:gdLst/>
              <a:ahLst/>
              <a:cxnLst/>
              <a:rect l="l" t="t" r="r" b="b"/>
              <a:pathLst>
                <a:path w="2482850" h="2124710">
                  <a:moveTo>
                    <a:pt x="2128520" y="0"/>
                  </a:moveTo>
                  <a:lnTo>
                    <a:pt x="354076" y="0"/>
                  </a:lnTo>
                  <a:lnTo>
                    <a:pt x="306031" y="3231"/>
                  </a:lnTo>
                  <a:lnTo>
                    <a:pt x="259951" y="12645"/>
                  </a:lnTo>
                  <a:lnTo>
                    <a:pt x="216257" y="27820"/>
                  </a:lnTo>
                  <a:lnTo>
                    <a:pt x="175371" y="48335"/>
                  </a:lnTo>
                  <a:lnTo>
                    <a:pt x="137714" y="73767"/>
                  </a:lnTo>
                  <a:lnTo>
                    <a:pt x="103709" y="103695"/>
                  </a:lnTo>
                  <a:lnTo>
                    <a:pt x="73778" y="137698"/>
                  </a:lnTo>
                  <a:lnTo>
                    <a:pt x="48343" y="175354"/>
                  </a:lnTo>
                  <a:lnTo>
                    <a:pt x="27826" y="216241"/>
                  </a:lnTo>
                  <a:lnTo>
                    <a:pt x="12648" y="259938"/>
                  </a:lnTo>
                  <a:lnTo>
                    <a:pt x="3232" y="306023"/>
                  </a:lnTo>
                  <a:lnTo>
                    <a:pt x="0" y="354075"/>
                  </a:lnTo>
                  <a:lnTo>
                    <a:pt x="0" y="1770379"/>
                  </a:lnTo>
                  <a:lnTo>
                    <a:pt x="3232" y="1818432"/>
                  </a:lnTo>
                  <a:lnTo>
                    <a:pt x="12648" y="1864517"/>
                  </a:lnTo>
                  <a:lnTo>
                    <a:pt x="27826" y="1908214"/>
                  </a:lnTo>
                  <a:lnTo>
                    <a:pt x="48343" y="1949101"/>
                  </a:lnTo>
                  <a:lnTo>
                    <a:pt x="73778" y="1986757"/>
                  </a:lnTo>
                  <a:lnTo>
                    <a:pt x="103709" y="2020760"/>
                  </a:lnTo>
                  <a:lnTo>
                    <a:pt x="137714" y="2050688"/>
                  </a:lnTo>
                  <a:lnTo>
                    <a:pt x="175371" y="2076120"/>
                  </a:lnTo>
                  <a:lnTo>
                    <a:pt x="216257" y="2096635"/>
                  </a:lnTo>
                  <a:lnTo>
                    <a:pt x="259951" y="2111810"/>
                  </a:lnTo>
                  <a:lnTo>
                    <a:pt x="306031" y="2121224"/>
                  </a:lnTo>
                  <a:lnTo>
                    <a:pt x="354076" y="2124455"/>
                  </a:lnTo>
                  <a:lnTo>
                    <a:pt x="2128520" y="2124455"/>
                  </a:lnTo>
                  <a:lnTo>
                    <a:pt x="2176572" y="2121224"/>
                  </a:lnTo>
                  <a:lnTo>
                    <a:pt x="2222657" y="2111810"/>
                  </a:lnTo>
                  <a:lnTo>
                    <a:pt x="2266354" y="2096635"/>
                  </a:lnTo>
                  <a:lnTo>
                    <a:pt x="2307241" y="2076120"/>
                  </a:lnTo>
                  <a:lnTo>
                    <a:pt x="2344897" y="2050688"/>
                  </a:lnTo>
                  <a:lnTo>
                    <a:pt x="2378900" y="2020760"/>
                  </a:lnTo>
                  <a:lnTo>
                    <a:pt x="2408828" y="1986757"/>
                  </a:lnTo>
                  <a:lnTo>
                    <a:pt x="2434260" y="1949101"/>
                  </a:lnTo>
                  <a:lnTo>
                    <a:pt x="2454775" y="1908214"/>
                  </a:lnTo>
                  <a:lnTo>
                    <a:pt x="2469950" y="1864517"/>
                  </a:lnTo>
                  <a:lnTo>
                    <a:pt x="2479364" y="1818432"/>
                  </a:lnTo>
                  <a:lnTo>
                    <a:pt x="2482596" y="1770379"/>
                  </a:lnTo>
                  <a:lnTo>
                    <a:pt x="2482596" y="354075"/>
                  </a:lnTo>
                  <a:lnTo>
                    <a:pt x="2479364" y="306023"/>
                  </a:lnTo>
                  <a:lnTo>
                    <a:pt x="2469950" y="259938"/>
                  </a:lnTo>
                  <a:lnTo>
                    <a:pt x="2454775" y="216241"/>
                  </a:lnTo>
                  <a:lnTo>
                    <a:pt x="2434260" y="175354"/>
                  </a:lnTo>
                  <a:lnTo>
                    <a:pt x="2408828" y="137698"/>
                  </a:lnTo>
                  <a:lnTo>
                    <a:pt x="2378900" y="103695"/>
                  </a:lnTo>
                  <a:lnTo>
                    <a:pt x="2344897" y="73767"/>
                  </a:lnTo>
                  <a:lnTo>
                    <a:pt x="2307241" y="48335"/>
                  </a:lnTo>
                  <a:lnTo>
                    <a:pt x="2266354" y="27820"/>
                  </a:lnTo>
                  <a:lnTo>
                    <a:pt x="2222657" y="12645"/>
                  </a:lnTo>
                  <a:lnTo>
                    <a:pt x="2176572" y="3231"/>
                  </a:lnTo>
                  <a:lnTo>
                    <a:pt x="212852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2648" y="2214372"/>
              <a:ext cx="2482850" cy="2124710"/>
            </a:xfrm>
            <a:custGeom>
              <a:avLst/>
              <a:gdLst/>
              <a:ahLst/>
              <a:cxnLst/>
              <a:rect l="l" t="t" r="r" b="b"/>
              <a:pathLst>
                <a:path w="2482850" h="2124710">
                  <a:moveTo>
                    <a:pt x="0" y="354075"/>
                  </a:moveTo>
                  <a:lnTo>
                    <a:pt x="3232" y="306023"/>
                  </a:lnTo>
                  <a:lnTo>
                    <a:pt x="12648" y="259938"/>
                  </a:lnTo>
                  <a:lnTo>
                    <a:pt x="27826" y="216241"/>
                  </a:lnTo>
                  <a:lnTo>
                    <a:pt x="48343" y="175354"/>
                  </a:lnTo>
                  <a:lnTo>
                    <a:pt x="73778" y="137698"/>
                  </a:lnTo>
                  <a:lnTo>
                    <a:pt x="103709" y="103695"/>
                  </a:lnTo>
                  <a:lnTo>
                    <a:pt x="137714" y="73767"/>
                  </a:lnTo>
                  <a:lnTo>
                    <a:pt x="175371" y="48335"/>
                  </a:lnTo>
                  <a:lnTo>
                    <a:pt x="216257" y="27820"/>
                  </a:lnTo>
                  <a:lnTo>
                    <a:pt x="259951" y="12645"/>
                  </a:lnTo>
                  <a:lnTo>
                    <a:pt x="306031" y="3231"/>
                  </a:lnTo>
                  <a:lnTo>
                    <a:pt x="354076" y="0"/>
                  </a:lnTo>
                  <a:lnTo>
                    <a:pt x="2128520" y="0"/>
                  </a:lnTo>
                  <a:lnTo>
                    <a:pt x="2176572" y="3231"/>
                  </a:lnTo>
                  <a:lnTo>
                    <a:pt x="2222657" y="12645"/>
                  </a:lnTo>
                  <a:lnTo>
                    <a:pt x="2266354" y="27820"/>
                  </a:lnTo>
                  <a:lnTo>
                    <a:pt x="2307241" y="48335"/>
                  </a:lnTo>
                  <a:lnTo>
                    <a:pt x="2344897" y="73767"/>
                  </a:lnTo>
                  <a:lnTo>
                    <a:pt x="2378900" y="103695"/>
                  </a:lnTo>
                  <a:lnTo>
                    <a:pt x="2408828" y="137698"/>
                  </a:lnTo>
                  <a:lnTo>
                    <a:pt x="2434260" y="175354"/>
                  </a:lnTo>
                  <a:lnTo>
                    <a:pt x="2454775" y="216241"/>
                  </a:lnTo>
                  <a:lnTo>
                    <a:pt x="2469950" y="259938"/>
                  </a:lnTo>
                  <a:lnTo>
                    <a:pt x="2479364" y="306023"/>
                  </a:lnTo>
                  <a:lnTo>
                    <a:pt x="2482596" y="354075"/>
                  </a:lnTo>
                  <a:lnTo>
                    <a:pt x="2482596" y="1770379"/>
                  </a:lnTo>
                  <a:lnTo>
                    <a:pt x="2479364" y="1818432"/>
                  </a:lnTo>
                  <a:lnTo>
                    <a:pt x="2469950" y="1864517"/>
                  </a:lnTo>
                  <a:lnTo>
                    <a:pt x="2454775" y="1908214"/>
                  </a:lnTo>
                  <a:lnTo>
                    <a:pt x="2434260" y="1949101"/>
                  </a:lnTo>
                  <a:lnTo>
                    <a:pt x="2408828" y="1986757"/>
                  </a:lnTo>
                  <a:lnTo>
                    <a:pt x="2378900" y="2020760"/>
                  </a:lnTo>
                  <a:lnTo>
                    <a:pt x="2344897" y="2050688"/>
                  </a:lnTo>
                  <a:lnTo>
                    <a:pt x="2307241" y="2076120"/>
                  </a:lnTo>
                  <a:lnTo>
                    <a:pt x="2266354" y="2096635"/>
                  </a:lnTo>
                  <a:lnTo>
                    <a:pt x="2222657" y="2111810"/>
                  </a:lnTo>
                  <a:lnTo>
                    <a:pt x="2176572" y="2121224"/>
                  </a:lnTo>
                  <a:lnTo>
                    <a:pt x="2128520" y="2124455"/>
                  </a:lnTo>
                  <a:lnTo>
                    <a:pt x="354076" y="2124455"/>
                  </a:lnTo>
                  <a:lnTo>
                    <a:pt x="306031" y="2121224"/>
                  </a:lnTo>
                  <a:lnTo>
                    <a:pt x="259951" y="2111810"/>
                  </a:lnTo>
                  <a:lnTo>
                    <a:pt x="216257" y="2096635"/>
                  </a:lnTo>
                  <a:lnTo>
                    <a:pt x="175371" y="2076120"/>
                  </a:lnTo>
                  <a:lnTo>
                    <a:pt x="137714" y="2050688"/>
                  </a:lnTo>
                  <a:lnTo>
                    <a:pt x="103709" y="2020760"/>
                  </a:lnTo>
                  <a:lnTo>
                    <a:pt x="73778" y="1986757"/>
                  </a:lnTo>
                  <a:lnTo>
                    <a:pt x="48343" y="1949101"/>
                  </a:lnTo>
                  <a:lnTo>
                    <a:pt x="27826" y="1908214"/>
                  </a:lnTo>
                  <a:lnTo>
                    <a:pt x="12648" y="1864517"/>
                  </a:lnTo>
                  <a:lnTo>
                    <a:pt x="3232" y="1818432"/>
                  </a:lnTo>
                  <a:lnTo>
                    <a:pt x="0" y="1770379"/>
                  </a:lnTo>
                  <a:lnTo>
                    <a:pt x="0" y="35407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370838" y="3014852"/>
            <a:ext cx="96646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5080" indent="-381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"</a:t>
            </a:r>
            <a:r>
              <a:rPr sz="1600" spc="-125" dirty="0">
                <a:latin typeface="Times New Roman"/>
                <a:cs typeface="Times New Roman"/>
              </a:rPr>
              <a:t>К</a:t>
            </a:r>
            <a:r>
              <a:rPr sz="1600" spc="-8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л</a:t>
            </a:r>
            <a:r>
              <a:rPr sz="1600" spc="-70" dirty="0">
                <a:latin typeface="Times New Roman"/>
                <a:cs typeface="Times New Roman"/>
              </a:rPr>
              <a:t>ь</a:t>
            </a:r>
            <a:r>
              <a:rPr sz="1600" spc="-35" dirty="0">
                <a:latin typeface="Times New Roman"/>
                <a:cs typeface="Times New Roman"/>
              </a:rPr>
              <a:t>т</a:t>
            </a:r>
            <a:r>
              <a:rPr sz="1600" spc="-1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ра"  "Красота"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98294" y="539241"/>
            <a:ext cx="5508625" cy="669925"/>
            <a:chOff x="2098294" y="539241"/>
            <a:chExt cx="5508625" cy="669925"/>
          </a:xfrm>
        </p:grpSpPr>
        <p:sp>
          <p:nvSpPr>
            <p:cNvPr id="3" name="object 3"/>
            <p:cNvSpPr/>
            <p:nvPr/>
          </p:nvSpPr>
          <p:spPr>
            <a:xfrm>
              <a:off x="2104644" y="545591"/>
              <a:ext cx="5495925" cy="657225"/>
            </a:xfrm>
            <a:custGeom>
              <a:avLst/>
              <a:gdLst/>
              <a:ahLst/>
              <a:cxnLst/>
              <a:rect l="l" t="t" r="r" b="b"/>
              <a:pathLst>
                <a:path w="5495925" h="657225">
                  <a:moveTo>
                    <a:pt x="5386070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370"/>
                  </a:lnTo>
                  <a:lnTo>
                    <a:pt x="8604" y="589978"/>
                  </a:lnTo>
                  <a:lnTo>
                    <a:pt x="32067" y="624776"/>
                  </a:lnTo>
                  <a:lnTo>
                    <a:pt x="66865" y="648239"/>
                  </a:lnTo>
                  <a:lnTo>
                    <a:pt x="109474" y="656844"/>
                  </a:lnTo>
                  <a:lnTo>
                    <a:pt x="5386070" y="656844"/>
                  </a:lnTo>
                  <a:lnTo>
                    <a:pt x="5428678" y="648239"/>
                  </a:lnTo>
                  <a:lnTo>
                    <a:pt x="5463476" y="624776"/>
                  </a:lnTo>
                  <a:lnTo>
                    <a:pt x="5486939" y="589978"/>
                  </a:lnTo>
                  <a:lnTo>
                    <a:pt x="5495544" y="547370"/>
                  </a:lnTo>
                  <a:lnTo>
                    <a:pt x="5495544" y="109474"/>
                  </a:lnTo>
                  <a:lnTo>
                    <a:pt x="5486939" y="66865"/>
                  </a:lnTo>
                  <a:lnTo>
                    <a:pt x="5463476" y="32067"/>
                  </a:lnTo>
                  <a:lnTo>
                    <a:pt x="5428678" y="8604"/>
                  </a:lnTo>
                  <a:lnTo>
                    <a:pt x="538607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04644" y="545591"/>
              <a:ext cx="5495925" cy="657225"/>
            </a:xfrm>
            <a:custGeom>
              <a:avLst/>
              <a:gdLst/>
              <a:ahLst/>
              <a:cxnLst/>
              <a:rect l="l" t="t" r="r" b="b"/>
              <a:pathLst>
                <a:path w="5495925" h="657225">
                  <a:moveTo>
                    <a:pt x="0" y="109474"/>
                  </a:moveTo>
                  <a:lnTo>
                    <a:pt x="8604" y="66865"/>
                  </a:lnTo>
                  <a:lnTo>
                    <a:pt x="32067" y="32067"/>
                  </a:lnTo>
                  <a:lnTo>
                    <a:pt x="66865" y="8604"/>
                  </a:lnTo>
                  <a:lnTo>
                    <a:pt x="109474" y="0"/>
                  </a:lnTo>
                  <a:lnTo>
                    <a:pt x="5386070" y="0"/>
                  </a:lnTo>
                  <a:lnTo>
                    <a:pt x="5428678" y="8604"/>
                  </a:lnTo>
                  <a:lnTo>
                    <a:pt x="5463476" y="32067"/>
                  </a:lnTo>
                  <a:lnTo>
                    <a:pt x="5486939" y="66865"/>
                  </a:lnTo>
                  <a:lnTo>
                    <a:pt x="5495544" y="109474"/>
                  </a:lnTo>
                  <a:lnTo>
                    <a:pt x="5495544" y="547370"/>
                  </a:lnTo>
                  <a:lnTo>
                    <a:pt x="5486939" y="589978"/>
                  </a:lnTo>
                  <a:lnTo>
                    <a:pt x="5463476" y="624776"/>
                  </a:lnTo>
                  <a:lnTo>
                    <a:pt x="5428678" y="648239"/>
                  </a:lnTo>
                  <a:lnTo>
                    <a:pt x="5386070" y="656844"/>
                  </a:lnTo>
                  <a:lnTo>
                    <a:pt x="109474" y="656844"/>
                  </a:lnTo>
                  <a:lnTo>
                    <a:pt x="66865" y="648239"/>
                  </a:lnTo>
                  <a:lnTo>
                    <a:pt x="32067" y="624776"/>
                  </a:lnTo>
                  <a:lnTo>
                    <a:pt x="8604" y="589978"/>
                  </a:lnTo>
                  <a:lnTo>
                    <a:pt x="0" y="547370"/>
                  </a:lnTo>
                  <a:lnTo>
                    <a:pt x="0" y="109474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68042" y="603580"/>
            <a:ext cx="50368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Художественно-эстетическое</a:t>
            </a:r>
            <a:r>
              <a:rPr spc="-45" dirty="0"/>
              <a:t> </a:t>
            </a:r>
            <a:r>
              <a:rPr spc="-5" dirty="0"/>
              <a:t>развитие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604005" y="2204973"/>
            <a:ext cx="2495550" cy="960755"/>
            <a:chOff x="3604005" y="2204973"/>
            <a:chExt cx="2495550" cy="960755"/>
          </a:xfrm>
        </p:grpSpPr>
        <p:sp>
          <p:nvSpPr>
            <p:cNvPr id="7" name="object 7"/>
            <p:cNvSpPr/>
            <p:nvPr/>
          </p:nvSpPr>
          <p:spPr>
            <a:xfrm>
              <a:off x="3610355" y="2211323"/>
              <a:ext cx="2482850" cy="948055"/>
            </a:xfrm>
            <a:custGeom>
              <a:avLst/>
              <a:gdLst/>
              <a:ahLst/>
              <a:cxnLst/>
              <a:rect l="l" t="t" r="r" b="b"/>
              <a:pathLst>
                <a:path w="2482850" h="948055">
                  <a:moveTo>
                    <a:pt x="2324608" y="0"/>
                  </a:moveTo>
                  <a:lnTo>
                    <a:pt x="157988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789939"/>
                  </a:lnTo>
                  <a:lnTo>
                    <a:pt x="8054" y="839874"/>
                  </a:lnTo>
                  <a:lnTo>
                    <a:pt x="30484" y="883243"/>
                  </a:lnTo>
                  <a:lnTo>
                    <a:pt x="64684" y="917443"/>
                  </a:lnTo>
                  <a:lnTo>
                    <a:pt x="108053" y="939873"/>
                  </a:lnTo>
                  <a:lnTo>
                    <a:pt x="157988" y="947927"/>
                  </a:lnTo>
                  <a:lnTo>
                    <a:pt x="2324608" y="947927"/>
                  </a:lnTo>
                  <a:lnTo>
                    <a:pt x="2374542" y="939873"/>
                  </a:lnTo>
                  <a:lnTo>
                    <a:pt x="2417911" y="917443"/>
                  </a:lnTo>
                  <a:lnTo>
                    <a:pt x="2452111" y="883243"/>
                  </a:lnTo>
                  <a:lnTo>
                    <a:pt x="2474541" y="839874"/>
                  </a:lnTo>
                  <a:lnTo>
                    <a:pt x="2482596" y="789939"/>
                  </a:lnTo>
                  <a:lnTo>
                    <a:pt x="2482596" y="157987"/>
                  </a:lnTo>
                  <a:lnTo>
                    <a:pt x="2474541" y="108053"/>
                  </a:lnTo>
                  <a:lnTo>
                    <a:pt x="2452111" y="64684"/>
                  </a:lnTo>
                  <a:lnTo>
                    <a:pt x="2417911" y="30484"/>
                  </a:lnTo>
                  <a:lnTo>
                    <a:pt x="2374542" y="8054"/>
                  </a:lnTo>
                  <a:lnTo>
                    <a:pt x="23246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10355" y="2211323"/>
              <a:ext cx="2482850" cy="948055"/>
            </a:xfrm>
            <a:custGeom>
              <a:avLst/>
              <a:gdLst/>
              <a:ahLst/>
              <a:cxnLst/>
              <a:rect l="l" t="t" r="r" b="b"/>
              <a:pathLst>
                <a:path w="2482850" h="948055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8" y="0"/>
                  </a:lnTo>
                  <a:lnTo>
                    <a:pt x="2324608" y="0"/>
                  </a:lnTo>
                  <a:lnTo>
                    <a:pt x="2374542" y="8054"/>
                  </a:lnTo>
                  <a:lnTo>
                    <a:pt x="2417911" y="30484"/>
                  </a:lnTo>
                  <a:lnTo>
                    <a:pt x="2452111" y="64684"/>
                  </a:lnTo>
                  <a:lnTo>
                    <a:pt x="2474541" y="108053"/>
                  </a:lnTo>
                  <a:lnTo>
                    <a:pt x="2482596" y="157987"/>
                  </a:lnTo>
                  <a:lnTo>
                    <a:pt x="2482596" y="789939"/>
                  </a:lnTo>
                  <a:lnTo>
                    <a:pt x="2474541" y="839874"/>
                  </a:lnTo>
                  <a:lnTo>
                    <a:pt x="2452111" y="883243"/>
                  </a:lnTo>
                  <a:lnTo>
                    <a:pt x="2417911" y="917443"/>
                  </a:lnTo>
                  <a:lnTo>
                    <a:pt x="2374542" y="939873"/>
                  </a:lnTo>
                  <a:lnTo>
                    <a:pt x="2324608" y="947927"/>
                  </a:lnTo>
                  <a:lnTo>
                    <a:pt x="157988" y="947927"/>
                  </a:lnTo>
                  <a:lnTo>
                    <a:pt x="108053" y="939873"/>
                  </a:lnTo>
                  <a:lnTo>
                    <a:pt x="64684" y="917443"/>
                  </a:lnTo>
                  <a:lnTo>
                    <a:pt x="30484" y="883243"/>
                  </a:lnTo>
                  <a:lnTo>
                    <a:pt x="8054" y="839874"/>
                  </a:lnTo>
                  <a:lnTo>
                    <a:pt x="0" y="789939"/>
                  </a:lnTo>
                  <a:lnTo>
                    <a:pt x="0" y="1579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043298" y="2423541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13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1 </a:t>
            </a:r>
            <a:r>
              <a:rPr sz="1600" spc="-25" dirty="0">
                <a:latin typeface="Times New Roman"/>
                <a:cs typeface="Times New Roman"/>
              </a:rPr>
              <a:t>года </a:t>
            </a:r>
            <a:r>
              <a:rPr sz="1600" spc="-5" dirty="0">
                <a:latin typeface="Times New Roman"/>
                <a:cs typeface="Times New Roman"/>
              </a:rPr>
              <a:t>до 2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21.2.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04005" y="3354070"/>
            <a:ext cx="2495550" cy="1026160"/>
            <a:chOff x="3604005" y="3354070"/>
            <a:chExt cx="2495550" cy="1026160"/>
          </a:xfrm>
        </p:grpSpPr>
        <p:sp>
          <p:nvSpPr>
            <p:cNvPr id="11" name="object 11"/>
            <p:cNvSpPr/>
            <p:nvPr/>
          </p:nvSpPr>
          <p:spPr>
            <a:xfrm>
              <a:off x="3610355" y="3360420"/>
              <a:ext cx="2482850" cy="1013460"/>
            </a:xfrm>
            <a:custGeom>
              <a:avLst/>
              <a:gdLst/>
              <a:ahLst/>
              <a:cxnLst/>
              <a:rect l="l" t="t" r="r" b="b"/>
              <a:pathLst>
                <a:path w="2482850" h="1013460">
                  <a:moveTo>
                    <a:pt x="2313686" y="0"/>
                  </a:moveTo>
                  <a:lnTo>
                    <a:pt x="168910" y="0"/>
                  </a:lnTo>
                  <a:lnTo>
                    <a:pt x="123986" y="6029"/>
                  </a:lnTo>
                  <a:lnTo>
                    <a:pt x="83631" y="23048"/>
                  </a:lnTo>
                  <a:lnTo>
                    <a:pt x="49450" y="49450"/>
                  </a:lnTo>
                  <a:lnTo>
                    <a:pt x="23048" y="83631"/>
                  </a:lnTo>
                  <a:lnTo>
                    <a:pt x="6029" y="123986"/>
                  </a:lnTo>
                  <a:lnTo>
                    <a:pt x="0" y="168909"/>
                  </a:lnTo>
                  <a:lnTo>
                    <a:pt x="0" y="844549"/>
                  </a:lnTo>
                  <a:lnTo>
                    <a:pt x="6029" y="889473"/>
                  </a:lnTo>
                  <a:lnTo>
                    <a:pt x="23048" y="929828"/>
                  </a:lnTo>
                  <a:lnTo>
                    <a:pt x="49450" y="964009"/>
                  </a:lnTo>
                  <a:lnTo>
                    <a:pt x="83631" y="990411"/>
                  </a:lnTo>
                  <a:lnTo>
                    <a:pt x="123986" y="1007430"/>
                  </a:lnTo>
                  <a:lnTo>
                    <a:pt x="168910" y="1013459"/>
                  </a:lnTo>
                  <a:lnTo>
                    <a:pt x="2313686" y="1013459"/>
                  </a:lnTo>
                  <a:lnTo>
                    <a:pt x="2358609" y="1007430"/>
                  </a:lnTo>
                  <a:lnTo>
                    <a:pt x="2398964" y="990411"/>
                  </a:lnTo>
                  <a:lnTo>
                    <a:pt x="2433145" y="964009"/>
                  </a:lnTo>
                  <a:lnTo>
                    <a:pt x="2459547" y="929828"/>
                  </a:lnTo>
                  <a:lnTo>
                    <a:pt x="2476566" y="889473"/>
                  </a:lnTo>
                  <a:lnTo>
                    <a:pt x="2482596" y="844549"/>
                  </a:lnTo>
                  <a:lnTo>
                    <a:pt x="2482596" y="168909"/>
                  </a:lnTo>
                  <a:lnTo>
                    <a:pt x="2476566" y="123986"/>
                  </a:lnTo>
                  <a:lnTo>
                    <a:pt x="2459547" y="83631"/>
                  </a:lnTo>
                  <a:lnTo>
                    <a:pt x="2433145" y="49450"/>
                  </a:lnTo>
                  <a:lnTo>
                    <a:pt x="2398964" y="23048"/>
                  </a:lnTo>
                  <a:lnTo>
                    <a:pt x="2358609" y="6029"/>
                  </a:lnTo>
                  <a:lnTo>
                    <a:pt x="231368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10355" y="3360420"/>
              <a:ext cx="2482850" cy="1013460"/>
            </a:xfrm>
            <a:custGeom>
              <a:avLst/>
              <a:gdLst/>
              <a:ahLst/>
              <a:cxnLst/>
              <a:rect l="l" t="t" r="r" b="b"/>
              <a:pathLst>
                <a:path w="2482850" h="1013460">
                  <a:moveTo>
                    <a:pt x="0" y="168909"/>
                  </a:moveTo>
                  <a:lnTo>
                    <a:pt x="6029" y="123986"/>
                  </a:lnTo>
                  <a:lnTo>
                    <a:pt x="23048" y="83631"/>
                  </a:lnTo>
                  <a:lnTo>
                    <a:pt x="49450" y="49450"/>
                  </a:lnTo>
                  <a:lnTo>
                    <a:pt x="83631" y="23048"/>
                  </a:lnTo>
                  <a:lnTo>
                    <a:pt x="123986" y="6029"/>
                  </a:lnTo>
                  <a:lnTo>
                    <a:pt x="168910" y="0"/>
                  </a:lnTo>
                  <a:lnTo>
                    <a:pt x="2313686" y="0"/>
                  </a:lnTo>
                  <a:lnTo>
                    <a:pt x="2358609" y="6029"/>
                  </a:lnTo>
                  <a:lnTo>
                    <a:pt x="2398964" y="23048"/>
                  </a:lnTo>
                  <a:lnTo>
                    <a:pt x="2433145" y="49450"/>
                  </a:lnTo>
                  <a:lnTo>
                    <a:pt x="2459547" y="83631"/>
                  </a:lnTo>
                  <a:lnTo>
                    <a:pt x="2476566" y="123986"/>
                  </a:lnTo>
                  <a:lnTo>
                    <a:pt x="2482596" y="168909"/>
                  </a:lnTo>
                  <a:lnTo>
                    <a:pt x="2482596" y="844549"/>
                  </a:lnTo>
                  <a:lnTo>
                    <a:pt x="2476566" y="889473"/>
                  </a:lnTo>
                  <a:lnTo>
                    <a:pt x="2459547" y="929828"/>
                  </a:lnTo>
                  <a:lnTo>
                    <a:pt x="2433145" y="964009"/>
                  </a:lnTo>
                  <a:lnTo>
                    <a:pt x="2398964" y="990411"/>
                  </a:lnTo>
                  <a:lnTo>
                    <a:pt x="2358609" y="1007430"/>
                  </a:lnTo>
                  <a:lnTo>
                    <a:pt x="2313686" y="1013459"/>
                  </a:lnTo>
                  <a:lnTo>
                    <a:pt x="168910" y="1013459"/>
                  </a:lnTo>
                  <a:lnTo>
                    <a:pt x="123986" y="1007430"/>
                  </a:lnTo>
                  <a:lnTo>
                    <a:pt x="83631" y="990411"/>
                  </a:lnTo>
                  <a:lnTo>
                    <a:pt x="49450" y="964009"/>
                  </a:lnTo>
                  <a:lnTo>
                    <a:pt x="23048" y="929828"/>
                  </a:lnTo>
                  <a:lnTo>
                    <a:pt x="6029" y="889473"/>
                  </a:lnTo>
                  <a:lnTo>
                    <a:pt x="0" y="844549"/>
                  </a:lnTo>
                  <a:lnTo>
                    <a:pt x="0" y="168909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43298" y="3605225"/>
            <a:ext cx="1621790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 до 3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21.3.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31965" y="2200401"/>
            <a:ext cx="2364740" cy="960755"/>
            <a:chOff x="6331965" y="2200401"/>
            <a:chExt cx="2364740" cy="960755"/>
          </a:xfrm>
        </p:grpSpPr>
        <p:sp>
          <p:nvSpPr>
            <p:cNvPr id="15" name="object 15"/>
            <p:cNvSpPr/>
            <p:nvPr/>
          </p:nvSpPr>
          <p:spPr>
            <a:xfrm>
              <a:off x="6338315" y="2206751"/>
              <a:ext cx="2352040" cy="948055"/>
            </a:xfrm>
            <a:custGeom>
              <a:avLst/>
              <a:gdLst/>
              <a:ahLst/>
              <a:cxnLst/>
              <a:rect l="l" t="t" r="r" b="b"/>
              <a:pathLst>
                <a:path w="2352040" h="948055">
                  <a:moveTo>
                    <a:pt x="2193543" y="0"/>
                  </a:moveTo>
                  <a:lnTo>
                    <a:pt x="157987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789939"/>
                  </a:lnTo>
                  <a:lnTo>
                    <a:pt x="8054" y="839874"/>
                  </a:lnTo>
                  <a:lnTo>
                    <a:pt x="30484" y="883243"/>
                  </a:lnTo>
                  <a:lnTo>
                    <a:pt x="64684" y="917443"/>
                  </a:lnTo>
                  <a:lnTo>
                    <a:pt x="108053" y="939873"/>
                  </a:lnTo>
                  <a:lnTo>
                    <a:pt x="157987" y="947927"/>
                  </a:lnTo>
                  <a:lnTo>
                    <a:pt x="2193543" y="947927"/>
                  </a:lnTo>
                  <a:lnTo>
                    <a:pt x="2243478" y="939873"/>
                  </a:lnTo>
                  <a:lnTo>
                    <a:pt x="2286847" y="917443"/>
                  </a:lnTo>
                  <a:lnTo>
                    <a:pt x="2321047" y="883243"/>
                  </a:lnTo>
                  <a:lnTo>
                    <a:pt x="2343477" y="839874"/>
                  </a:lnTo>
                  <a:lnTo>
                    <a:pt x="2351532" y="789939"/>
                  </a:lnTo>
                  <a:lnTo>
                    <a:pt x="2351532" y="157987"/>
                  </a:lnTo>
                  <a:lnTo>
                    <a:pt x="2343477" y="108053"/>
                  </a:lnTo>
                  <a:lnTo>
                    <a:pt x="2321047" y="64684"/>
                  </a:lnTo>
                  <a:lnTo>
                    <a:pt x="2286847" y="30484"/>
                  </a:lnTo>
                  <a:lnTo>
                    <a:pt x="2243478" y="8054"/>
                  </a:lnTo>
                  <a:lnTo>
                    <a:pt x="2193543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38315" y="2206751"/>
              <a:ext cx="2352040" cy="948055"/>
            </a:xfrm>
            <a:custGeom>
              <a:avLst/>
              <a:gdLst/>
              <a:ahLst/>
              <a:cxnLst/>
              <a:rect l="l" t="t" r="r" b="b"/>
              <a:pathLst>
                <a:path w="2352040" h="948055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7" y="0"/>
                  </a:lnTo>
                  <a:lnTo>
                    <a:pt x="2193543" y="0"/>
                  </a:lnTo>
                  <a:lnTo>
                    <a:pt x="2243478" y="8054"/>
                  </a:lnTo>
                  <a:lnTo>
                    <a:pt x="2286847" y="30484"/>
                  </a:lnTo>
                  <a:lnTo>
                    <a:pt x="2321047" y="64684"/>
                  </a:lnTo>
                  <a:lnTo>
                    <a:pt x="2343477" y="108053"/>
                  </a:lnTo>
                  <a:lnTo>
                    <a:pt x="2351532" y="157987"/>
                  </a:lnTo>
                  <a:lnTo>
                    <a:pt x="2351532" y="789939"/>
                  </a:lnTo>
                  <a:lnTo>
                    <a:pt x="2343477" y="839874"/>
                  </a:lnTo>
                  <a:lnTo>
                    <a:pt x="2321047" y="883243"/>
                  </a:lnTo>
                  <a:lnTo>
                    <a:pt x="2286847" y="917443"/>
                  </a:lnTo>
                  <a:lnTo>
                    <a:pt x="2243478" y="939873"/>
                  </a:lnTo>
                  <a:lnTo>
                    <a:pt x="2193543" y="947927"/>
                  </a:lnTo>
                  <a:lnTo>
                    <a:pt x="157987" y="947927"/>
                  </a:lnTo>
                  <a:lnTo>
                    <a:pt x="108053" y="939873"/>
                  </a:lnTo>
                  <a:lnTo>
                    <a:pt x="64684" y="917443"/>
                  </a:lnTo>
                  <a:lnTo>
                    <a:pt x="30484" y="883243"/>
                  </a:lnTo>
                  <a:lnTo>
                    <a:pt x="8054" y="839874"/>
                  </a:lnTo>
                  <a:lnTo>
                    <a:pt x="0" y="789939"/>
                  </a:lnTo>
                  <a:lnTo>
                    <a:pt x="0" y="1579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705345" y="2418968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4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5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21.5.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331965" y="3351021"/>
            <a:ext cx="2396490" cy="1028065"/>
            <a:chOff x="6331965" y="3351021"/>
            <a:chExt cx="2396490" cy="1028065"/>
          </a:xfrm>
        </p:grpSpPr>
        <p:sp>
          <p:nvSpPr>
            <p:cNvPr id="19" name="object 19"/>
            <p:cNvSpPr/>
            <p:nvPr/>
          </p:nvSpPr>
          <p:spPr>
            <a:xfrm>
              <a:off x="6338315" y="3357371"/>
              <a:ext cx="2383790" cy="1015365"/>
            </a:xfrm>
            <a:custGeom>
              <a:avLst/>
              <a:gdLst/>
              <a:ahLst/>
              <a:cxnLst/>
              <a:rect l="l" t="t" r="r" b="b"/>
              <a:pathLst>
                <a:path w="2383790" h="1015364">
                  <a:moveTo>
                    <a:pt x="2214372" y="0"/>
                  </a:moveTo>
                  <a:lnTo>
                    <a:pt x="169163" y="0"/>
                  </a:lnTo>
                  <a:lnTo>
                    <a:pt x="124177" y="6039"/>
                  </a:lnTo>
                  <a:lnTo>
                    <a:pt x="83763" y="23085"/>
                  </a:lnTo>
                  <a:lnTo>
                    <a:pt x="49530" y="49530"/>
                  </a:lnTo>
                  <a:lnTo>
                    <a:pt x="23085" y="83763"/>
                  </a:lnTo>
                  <a:lnTo>
                    <a:pt x="6039" y="124177"/>
                  </a:lnTo>
                  <a:lnTo>
                    <a:pt x="0" y="169163"/>
                  </a:lnTo>
                  <a:lnTo>
                    <a:pt x="0" y="845819"/>
                  </a:lnTo>
                  <a:lnTo>
                    <a:pt x="6039" y="890806"/>
                  </a:lnTo>
                  <a:lnTo>
                    <a:pt x="23085" y="931220"/>
                  </a:lnTo>
                  <a:lnTo>
                    <a:pt x="49530" y="965453"/>
                  </a:lnTo>
                  <a:lnTo>
                    <a:pt x="83763" y="991898"/>
                  </a:lnTo>
                  <a:lnTo>
                    <a:pt x="124177" y="1008944"/>
                  </a:lnTo>
                  <a:lnTo>
                    <a:pt x="169163" y="1014983"/>
                  </a:lnTo>
                  <a:lnTo>
                    <a:pt x="2214372" y="1014983"/>
                  </a:lnTo>
                  <a:lnTo>
                    <a:pt x="2259358" y="1008944"/>
                  </a:lnTo>
                  <a:lnTo>
                    <a:pt x="2299772" y="991898"/>
                  </a:lnTo>
                  <a:lnTo>
                    <a:pt x="2334006" y="965453"/>
                  </a:lnTo>
                  <a:lnTo>
                    <a:pt x="2360450" y="931220"/>
                  </a:lnTo>
                  <a:lnTo>
                    <a:pt x="2377496" y="890806"/>
                  </a:lnTo>
                  <a:lnTo>
                    <a:pt x="2383536" y="845819"/>
                  </a:lnTo>
                  <a:lnTo>
                    <a:pt x="2383536" y="169163"/>
                  </a:lnTo>
                  <a:lnTo>
                    <a:pt x="2377496" y="124177"/>
                  </a:lnTo>
                  <a:lnTo>
                    <a:pt x="2360450" y="83763"/>
                  </a:lnTo>
                  <a:lnTo>
                    <a:pt x="2334006" y="49530"/>
                  </a:lnTo>
                  <a:lnTo>
                    <a:pt x="2299772" y="23085"/>
                  </a:lnTo>
                  <a:lnTo>
                    <a:pt x="2259358" y="6039"/>
                  </a:lnTo>
                  <a:lnTo>
                    <a:pt x="2214372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38315" y="3357371"/>
              <a:ext cx="2383790" cy="1015365"/>
            </a:xfrm>
            <a:custGeom>
              <a:avLst/>
              <a:gdLst/>
              <a:ahLst/>
              <a:cxnLst/>
              <a:rect l="l" t="t" r="r" b="b"/>
              <a:pathLst>
                <a:path w="2383790" h="1015364">
                  <a:moveTo>
                    <a:pt x="0" y="169163"/>
                  </a:moveTo>
                  <a:lnTo>
                    <a:pt x="6039" y="124177"/>
                  </a:lnTo>
                  <a:lnTo>
                    <a:pt x="23085" y="83763"/>
                  </a:lnTo>
                  <a:lnTo>
                    <a:pt x="49530" y="49530"/>
                  </a:lnTo>
                  <a:lnTo>
                    <a:pt x="83763" y="23085"/>
                  </a:lnTo>
                  <a:lnTo>
                    <a:pt x="124177" y="6039"/>
                  </a:lnTo>
                  <a:lnTo>
                    <a:pt x="169163" y="0"/>
                  </a:lnTo>
                  <a:lnTo>
                    <a:pt x="2214372" y="0"/>
                  </a:lnTo>
                  <a:lnTo>
                    <a:pt x="2259358" y="6039"/>
                  </a:lnTo>
                  <a:lnTo>
                    <a:pt x="2299772" y="23085"/>
                  </a:lnTo>
                  <a:lnTo>
                    <a:pt x="2334006" y="49530"/>
                  </a:lnTo>
                  <a:lnTo>
                    <a:pt x="2360450" y="83763"/>
                  </a:lnTo>
                  <a:lnTo>
                    <a:pt x="2377496" y="124177"/>
                  </a:lnTo>
                  <a:lnTo>
                    <a:pt x="2383536" y="169163"/>
                  </a:lnTo>
                  <a:lnTo>
                    <a:pt x="2383536" y="845819"/>
                  </a:lnTo>
                  <a:lnTo>
                    <a:pt x="2377496" y="890806"/>
                  </a:lnTo>
                  <a:lnTo>
                    <a:pt x="2360450" y="931220"/>
                  </a:lnTo>
                  <a:lnTo>
                    <a:pt x="2334006" y="965453"/>
                  </a:lnTo>
                  <a:lnTo>
                    <a:pt x="2299772" y="991898"/>
                  </a:lnTo>
                  <a:lnTo>
                    <a:pt x="2259358" y="1008944"/>
                  </a:lnTo>
                  <a:lnTo>
                    <a:pt x="2214372" y="1014983"/>
                  </a:lnTo>
                  <a:lnTo>
                    <a:pt x="169163" y="1014983"/>
                  </a:lnTo>
                  <a:lnTo>
                    <a:pt x="124177" y="1008944"/>
                  </a:lnTo>
                  <a:lnTo>
                    <a:pt x="83763" y="991898"/>
                  </a:lnTo>
                  <a:lnTo>
                    <a:pt x="49530" y="965453"/>
                  </a:lnTo>
                  <a:lnTo>
                    <a:pt x="23085" y="931220"/>
                  </a:lnTo>
                  <a:lnTo>
                    <a:pt x="6039" y="890806"/>
                  </a:lnTo>
                  <a:lnTo>
                    <a:pt x="0" y="845819"/>
                  </a:lnTo>
                  <a:lnTo>
                    <a:pt x="0" y="1691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716394" y="3588258"/>
            <a:ext cx="1629410" cy="53594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 indent="73025">
              <a:lnSpc>
                <a:spcPts val="2060"/>
              </a:lnSpc>
              <a:spcBef>
                <a:spcPts val="45"/>
              </a:spcBef>
            </a:pPr>
            <a:r>
              <a:rPr sz="1600" spc="-5" dirty="0">
                <a:latin typeface="Times New Roman"/>
                <a:cs typeface="Times New Roman"/>
              </a:rPr>
              <a:t>От 5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6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21.6.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331965" y="4562602"/>
            <a:ext cx="2396490" cy="1119505"/>
            <a:chOff x="6331965" y="4562602"/>
            <a:chExt cx="2396490" cy="1119505"/>
          </a:xfrm>
        </p:grpSpPr>
        <p:sp>
          <p:nvSpPr>
            <p:cNvPr id="23" name="object 23"/>
            <p:cNvSpPr/>
            <p:nvPr/>
          </p:nvSpPr>
          <p:spPr>
            <a:xfrm>
              <a:off x="6338315" y="4568952"/>
              <a:ext cx="2383790" cy="1106805"/>
            </a:xfrm>
            <a:custGeom>
              <a:avLst/>
              <a:gdLst/>
              <a:ahLst/>
              <a:cxnLst/>
              <a:rect l="l" t="t" r="r" b="b"/>
              <a:pathLst>
                <a:path w="2383790" h="1106804">
                  <a:moveTo>
                    <a:pt x="2199132" y="0"/>
                  </a:moveTo>
                  <a:lnTo>
                    <a:pt x="184404" y="0"/>
                  </a:lnTo>
                  <a:lnTo>
                    <a:pt x="135378" y="6586"/>
                  </a:lnTo>
                  <a:lnTo>
                    <a:pt x="91327" y="25174"/>
                  </a:lnTo>
                  <a:lnTo>
                    <a:pt x="54006" y="54006"/>
                  </a:lnTo>
                  <a:lnTo>
                    <a:pt x="25174" y="91327"/>
                  </a:lnTo>
                  <a:lnTo>
                    <a:pt x="6586" y="135378"/>
                  </a:lnTo>
                  <a:lnTo>
                    <a:pt x="0" y="184404"/>
                  </a:lnTo>
                  <a:lnTo>
                    <a:pt x="0" y="922020"/>
                  </a:lnTo>
                  <a:lnTo>
                    <a:pt x="6586" y="971041"/>
                  </a:lnTo>
                  <a:lnTo>
                    <a:pt x="25174" y="1015091"/>
                  </a:lnTo>
                  <a:lnTo>
                    <a:pt x="54006" y="1052412"/>
                  </a:lnTo>
                  <a:lnTo>
                    <a:pt x="91327" y="1081246"/>
                  </a:lnTo>
                  <a:lnTo>
                    <a:pt x="135378" y="1099836"/>
                  </a:lnTo>
                  <a:lnTo>
                    <a:pt x="184404" y="1106424"/>
                  </a:lnTo>
                  <a:lnTo>
                    <a:pt x="2199132" y="1106424"/>
                  </a:lnTo>
                  <a:lnTo>
                    <a:pt x="2248157" y="1099836"/>
                  </a:lnTo>
                  <a:lnTo>
                    <a:pt x="2292208" y="1081246"/>
                  </a:lnTo>
                  <a:lnTo>
                    <a:pt x="2329529" y="1052412"/>
                  </a:lnTo>
                  <a:lnTo>
                    <a:pt x="2358361" y="1015091"/>
                  </a:lnTo>
                  <a:lnTo>
                    <a:pt x="2376949" y="971041"/>
                  </a:lnTo>
                  <a:lnTo>
                    <a:pt x="2383536" y="922020"/>
                  </a:lnTo>
                  <a:lnTo>
                    <a:pt x="2383536" y="184404"/>
                  </a:lnTo>
                  <a:lnTo>
                    <a:pt x="2376949" y="135378"/>
                  </a:lnTo>
                  <a:lnTo>
                    <a:pt x="2358361" y="91327"/>
                  </a:lnTo>
                  <a:lnTo>
                    <a:pt x="2329529" y="54006"/>
                  </a:lnTo>
                  <a:lnTo>
                    <a:pt x="2292208" y="25174"/>
                  </a:lnTo>
                  <a:lnTo>
                    <a:pt x="2248157" y="6586"/>
                  </a:lnTo>
                  <a:lnTo>
                    <a:pt x="2199132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38315" y="4568952"/>
              <a:ext cx="2383790" cy="1106805"/>
            </a:xfrm>
            <a:custGeom>
              <a:avLst/>
              <a:gdLst/>
              <a:ahLst/>
              <a:cxnLst/>
              <a:rect l="l" t="t" r="r" b="b"/>
              <a:pathLst>
                <a:path w="2383790" h="1106804">
                  <a:moveTo>
                    <a:pt x="0" y="184404"/>
                  </a:moveTo>
                  <a:lnTo>
                    <a:pt x="6586" y="135378"/>
                  </a:lnTo>
                  <a:lnTo>
                    <a:pt x="25174" y="91327"/>
                  </a:lnTo>
                  <a:lnTo>
                    <a:pt x="54006" y="54006"/>
                  </a:lnTo>
                  <a:lnTo>
                    <a:pt x="91327" y="25174"/>
                  </a:lnTo>
                  <a:lnTo>
                    <a:pt x="135378" y="6586"/>
                  </a:lnTo>
                  <a:lnTo>
                    <a:pt x="184404" y="0"/>
                  </a:lnTo>
                  <a:lnTo>
                    <a:pt x="2199132" y="0"/>
                  </a:lnTo>
                  <a:lnTo>
                    <a:pt x="2248157" y="6586"/>
                  </a:lnTo>
                  <a:lnTo>
                    <a:pt x="2292208" y="25174"/>
                  </a:lnTo>
                  <a:lnTo>
                    <a:pt x="2329529" y="54006"/>
                  </a:lnTo>
                  <a:lnTo>
                    <a:pt x="2358361" y="91327"/>
                  </a:lnTo>
                  <a:lnTo>
                    <a:pt x="2376949" y="135378"/>
                  </a:lnTo>
                  <a:lnTo>
                    <a:pt x="2383536" y="184404"/>
                  </a:lnTo>
                  <a:lnTo>
                    <a:pt x="2383536" y="922020"/>
                  </a:lnTo>
                  <a:lnTo>
                    <a:pt x="2376949" y="971041"/>
                  </a:lnTo>
                  <a:lnTo>
                    <a:pt x="2358361" y="1015091"/>
                  </a:lnTo>
                  <a:lnTo>
                    <a:pt x="2329529" y="1052412"/>
                  </a:lnTo>
                  <a:lnTo>
                    <a:pt x="2292208" y="1081246"/>
                  </a:lnTo>
                  <a:lnTo>
                    <a:pt x="2248157" y="1099836"/>
                  </a:lnTo>
                  <a:lnTo>
                    <a:pt x="2199132" y="1106424"/>
                  </a:lnTo>
                  <a:lnTo>
                    <a:pt x="184404" y="1106424"/>
                  </a:lnTo>
                  <a:lnTo>
                    <a:pt x="135378" y="1099836"/>
                  </a:lnTo>
                  <a:lnTo>
                    <a:pt x="91327" y="1081246"/>
                  </a:lnTo>
                  <a:lnTo>
                    <a:pt x="54006" y="1052412"/>
                  </a:lnTo>
                  <a:lnTo>
                    <a:pt x="25174" y="1015091"/>
                  </a:lnTo>
                  <a:lnTo>
                    <a:pt x="6586" y="971041"/>
                  </a:lnTo>
                  <a:lnTo>
                    <a:pt x="0" y="922020"/>
                  </a:lnTo>
                  <a:lnTo>
                    <a:pt x="0" y="18440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720967" y="4860797"/>
            <a:ext cx="16217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6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7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21.7.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604005" y="4568697"/>
            <a:ext cx="2495550" cy="1113155"/>
            <a:chOff x="3604005" y="4568697"/>
            <a:chExt cx="2495550" cy="1113155"/>
          </a:xfrm>
        </p:grpSpPr>
        <p:sp>
          <p:nvSpPr>
            <p:cNvPr id="27" name="object 27"/>
            <p:cNvSpPr/>
            <p:nvPr/>
          </p:nvSpPr>
          <p:spPr>
            <a:xfrm>
              <a:off x="3610355" y="4575047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2299208" y="0"/>
                  </a:moveTo>
                  <a:lnTo>
                    <a:pt x="183388" y="0"/>
                  </a:lnTo>
                  <a:lnTo>
                    <a:pt x="134658" y="6555"/>
                  </a:lnTo>
                  <a:lnTo>
                    <a:pt x="90856" y="25051"/>
                  </a:lnTo>
                  <a:lnTo>
                    <a:pt x="53736" y="53736"/>
                  </a:lnTo>
                  <a:lnTo>
                    <a:pt x="25051" y="90856"/>
                  </a:lnTo>
                  <a:lnTo>
                    <a:pt x="6555" y="134658"/>
                  </a:lnTo>
                  <a:lnTo>
                    <a:pt x="0" y="183387"/>
                  </a:lnTo>
                  <a:lnTo>
                    <a:pt x="0" y="916939"/>
                  </a:lnTo>
                  <a:lnTo>
                    <a:pt x="6555" y="965691"/>
                  </a:lnTo>
                  <a:lnTo>
                    <a:pt x="25051" y="1009499"/>
                  </a:lnTo>
                  <a:lnTo>
                    <a:pt x="53736" y="1046614"/>
                  </a:lnTo>
                  <a:lnTo>
                    <a:pt x="90856" y="1075290"/>
                  </a:lnTo>
                  <a:lnTo>
                    <a:pt x="134658" y="1093777"/>
                  </a:lnTo>
                  <a:lnTo>
                    <a:pt x="183388" y="1100327"/>
                  </a:lnTo>
                  <a:lnTo>
                    <a:pt x="2299208" y="1100327"/>
                  </a:lnTo>
                  <a:lnTo>
                    <a:pt x="2347937" y="1093777"/>
                  </a:lnTo>
                  <a:lnTo>
                    <a:pt x="2391739" y="1075290"/>
                  </a:lnTo>
                  <a:lnTo>
                    <a:pt x="2428859" y="1046614"/>
                  </a:lnTo>
                  <a:lnTo>
                    <a:pt x="2457544" y="1009499"/>
                  </a:lnTo>
                  <a:lnTo>
                    <a:pt x="2476040" y="965691"/>
                  </a:lnTo>
                  <a:lnTo>
                    <a:pt x="2482596" y="916939"/>
                  </a:lnTo>
                  <a:lnTo>
                    <a:pt x="2482596" y="183387"/>
                  </a:lnTo>
                  <a:lnTo>
                    <a:pt x="2476040" y="134658"/>
                  </a:lnTo>
                  <a:lnTo>
                    <a:pt x="2457544" y="90856"/>
                  </a:lnTo>
                  <a:lnTo>
                    <a:pt x="2428859" y="53736"/>
                  </a:lnTo>
                  <a:lnTo>
                    <a:pt x="2391739" y="25051"/>
                  </a:lnTo>
                  <a:lnTo>
                    <a:pt x="2347937" y="6555"/>
                  </a:lnTo>
                  <a:lnTo>
                    <a:pt x="22992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10355" y="4575047"/>
              <a:ext cx="2482850" cy="1100455"/>
            </a:xfrm>
            <a:custGeom>
              <a:avLst/>
              <a:gdLst/>
              <a:ahLst/>
              <a:cxnLst/>
              <a:rect l="l" t="t" r="r" b="b"/>
              <a:pathLst>
                <a:path w="2482850" h="1100454">
                  <a:moveTo>
                    <a:pt x="0" y="183387"/>
                  </a:moveTo>
                  <a:lnTo>
                    <a:pt x="6555" y="134658"/>
                  </a:lnTo>
                  <a:lnTo>
                    <a:pt x="25051" y="90856"/>
                  </a:lnTo>
                  <a:lnTo>
                    <a:pt x="53736" y="53736"/>
                  </a:lnTo>
                  <a:lnTo>
                    <a:pt x="90856" y="25051"/>
                  </a:lnTo>
                  <a:lnTo>
                    <a:pt x="134658" y="6555"/>
                  </a:lnTo>
                  <a:lnTo>
                    <a:pt x="183388" y="0"/>
                  </a:lnTo>
                  <a:lnTo>
                    <a:pt x="2299208" y="0"/>
                  </a:lnTo>
                  <a:lnTo>
                    <a:pt x="2347937" y="6555"/>
                  </a:lnTo>
                  <a:lnTo>
                    <a:pt x="2391739" y="25051"/>
                  </a:lnTo>
                  <a:lnTo>
                    <a:pt x="2428859" y="53736"/>
                  </a:lnTo>
                  <a:lnTo>
                    <a:pt x="2457544" y="90856"/>
                  </a:lnTo>
                  <a:lnTo>
                    <a:pt x="2476040" y="134658"/>
                  </a:lnTo>
                  <a:lnTo>
                    <a:pt x="2482596" y="183387"/>
                  </a:lnTo>
                  <a:lnTo>
                    <a:pt x="2482596" y="916939"/>
                  </a:lnTo>
                  <a:lnTo>
                    <a:pt x="2476040" y="965691"/>
                  </a:lnTo>
                  <a:lnTo>
                    <a:pt x="2457544" y="1009499"/>
                  </a:lnTo>
                  <a:lnTo>
                    <a:pt x="2428859" y="1046614"/>
                  </a:lnTo>
                  <a:lnTo>
                    <a:pt x="2391739" y="1075290"/>
                  </a:lnTo>
                  <a:lnTo>
                    <a:pt x="2347937" y="1093777"/>
                  </a:lnTo>
                  <a:lnTo>
                    <a:pt x="2299208" y="1100327"/>
                  </a:lnTo>
                  <a:lnTo>
                    <a:pt x="183388" y="1100327"/>
                  </a:lnTo>
                  <a:lnTo>
                    <a:pt x="134658" y="1093777"/>
                  </a:lnTo>
                  <a:lnTo>
                    <a:pt x="90856" y="1075290"/>
                  </a:lnTo>
                  <a:lnTo>
                    <a:pt x="53736" y="1046614"/>
                  </a:lnTo>
                  <a:lnTo>
                    <a:pt x="25051" y="1009499"/>
                  </a:lnTo>
                  <a:lnTo>
                    <a:pt x="6555" y="965691"/>
                  </a:lnTo>
                  <a:lnTo>
                    <a:pt x="0" y="916939"/>
                  </a:lnTo>
                  <a:lnTo>
                    <a:pt x="0" y="1833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043553" y="4863846"/>
            <a:ext cx="1619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лет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 4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21.4.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76245" y="5900420"/>
            <a:ext cx="62687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686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задач</a:t>
            </a:r>
            <a:r>
              <a:rPr sz="1600" spc="-5" dirty="0">
                <a:latin typeface="Times New Roman"/>
                <a:cs typeface="Times New Roman"/>
              </a:rPr>
              <a:t> 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 обеспечивается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интеграция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воспитания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едином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процессе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811014" y="1607566"/>
            <a:ext cx="2884170" cy="395605"/>
            <a:chOff x="4811014" y="1607566"/>
            <a:chExt cx="2884170" cy="395605"/>
          </a:xfrm>
        </p:grpSpPr>
        <p:sp>
          <p:nvSpPr>
            <p:cNvPr id="32" name="object 32"/>
            <p:cNvSpPr/>
            <p:nvPr/>
          </p:nvSpPr>
          <p:spPr>
            <a:xfrm>
              <a:off x="4817364" y="1613916"/>
              <a:ext cx="2871470" cy="382905"/>
            </a:xfrm>
            <a:custGeom>
              <a:avLst/>
              <a:gdLst/>
              <a:ahLst/>
              <a:cxnLst/>
              <a:rect l="l" t="t" r="r" b="b"/>
              <a:pathLst>
                <a:path w="2871470" h="382905">
                  <a:moveTo>
                    <a:pt x="2807462" y="0"/>
                  </a:moveTo>
                  <a:lnTo>
                    <a:pt x="63753" y="0"/>
                  </a:lnTo>
                  <a:lnTo>
                    <a:pt x="38951" y="5014"/>
                  </a:lnTo>
                  <a:lnTo>
                    <a:pt x="18684" y="18684"/>
                  </a:lnTo>
                  <a:lnTo>
                    <a:pt x="5014" y="38951"/>
                  </a:lnTo>
                  <a:lnTo>
                    <a:pt x="0" y="63754"/>
                  </a:lnTo>
                  <a:lnTo>
                    <a:pt x="0" y="318770"/>
                  </a:lnTo>
                  <a:lnTo>
                    <a:pt x="5014" y="343572"/>
                  </a:lnTo>
                  <a:lnTo>
                    <a:pt x="18684" y="363839"/>
                  </a:lnTo>
                  <a:lnTo>
                    <a:pt x="38951" y="377509"/>
                  </a:lnTo>
                  <a:lnTo>
                    <a:pt x="63753" y="382524"/>
                  </a:lnTo>
                  <a:lnTo>
                    <a:pt x="2807462" y="382524"/>
                  </a:lnTo>
                  <a:lnTo>
                    <a:pt x="2832264" y="377509"/>
                  </a:lnTo>
                  <a:lnTo>
                    <a:pt x="2852531" y="363839"/>
                  </a:lnTo>
                  <a:lnTo>
                    <a:pt x="2866201" y="343572"/>
                  </a:lnTo>
                  <a:lnTo>
                    <a:pt x="2871216" y="318770"/>
                  </a:lnTo>
                  <a:lnTo>
                    <a:pt x="2871216" y="63754"/>
                  </a:lnTo>
                  <a:lnTo>
                    <a:pt x="2866201" y="38951"/>
                  </a:lnTo>
                  <a:lnTo>
                    <a:pt x="2852531" y="18684"/>
                  </a:lnTo>
                  <a:lnTo>
                    <a:pt x="2832264" y="5014"/>
                  </a:lnTo>
                  <a:lnTo>
                    <a:pt x="280746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817364" y="1613916"/>
              <a:ext cx="2871470" cy="382905"/>
            </a:xfrm>
            <a:custGeom>
              <a:avLst/>
              <a:gdLst/>
              <a:ahLst/>
              <a:cxnLst/>
              <a:rect l="l" t="t" r="r" b="b"/>
              <a:pathLst>
                <a:path w="2871470" h="382905">
                  <a:moveTo>
                    <a:pt x="0" y="63754"/>
                  </a:moveTo>
                  <a:lnTo>
                    <a:pt x="5014" y="38951"/>
                  </a:lnTo>
                  <a:lnTo>
                    <a:pt x="18684" y="18684"/>
                  </a:lnTo>
                  <a:lnTo>
                    <a:pt x="38951" y="5014"/>
                  </a:lnTo>
                  <a:lnTo>
                    <a:pt x="63753" y="0"/>
                  </a:lnTo>
                  <a:lnTo>
                    <a:pt x="2807462" y="0"/>
                  </a:lnTo>
                  <a:lnTo>
                    <a:pt x="2832264" y="5014"/>
                  </a:lnTo>
                  <a:lnTo>
                    <a:pt x="2852531" y="18684"/>
                  </a:lnTo>
                  <a:lnTo>
                    <a:pt x="2866201" y="38951"/>
                  </a:lnTo>
                  <a:lnTo>
                    <a:pt x="2871216" y="63754"/>
                  </a:lnTo>
                  <a:lnTo>
                    <a:pt x="2871216" y="318770"/>
                  </a:lnTo>
                  <a:lnTo>
                    <a:pt x="2866201" y="343572"/>
                  </a:lnTo>
                  <a:lnTo>
                    <a:pt x="2852531" y="363839"/>
                  </a:lnTo>
                  <a:lnTo>
                    <a:pt x="2832264" y="377509"/>
                  </a:lnTo>
                  <a:lnTo>
                    <a:pt x="2807462" y="382524"/>
                  </a:lnTo>
                  <a:lnTo>
                    <a:pt x="63753" y="382524"/>
                  </a:lnTo>
                  <a:lnTo>
                    <a:pt x="38951" y="377509"/>
                  </a:lnTo>
                  <a:lnTo>
                    <a:pt x="18684" y="363839"/>
                  </a:lnTo>
                  <a:lnTo>
                    <a:pt x="5014" y="343572"/>
                  </a:lnTo>
                  <a:lnTo>
                    <a:pt x="0" y="318770"/>
                  </a:lnTo>
                  <a:lnTo>
                    <a:pt x="0" y="6375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104257" y="1631442"/>
            <a:ext cx="23006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Задачи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содержание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061974" y="1607566"/>
            <a:ext cx="1577975" cy="395605"/>
            <a:chOff x="1061974" y="1607566"/>
            <a:chExt cx="1577975" cy="395605"/>
          </a:xfrm>
        </p:grpSpPr>
        <p:sp>
          <p:nvSpPr>
            <p:cNvPr id="36" name="object 36"/>
            <p:cNvSpPr/>
            <p:nvPr/>
          </p:nvSpPr>
          <p:spPr>
            <a:xfrm>
              <a:off x="1068324" y="1613916"/>
              <a:ext cx="1565275" cy="382905"/>
            </a:xfrm>
            <a:custGeom>
              <a:avLst/>
              <a:gdLst/>
              <a:ahLst/>
              <a:cxnLst/>
              <a:rect l="l" t="t" r="r" b="b"/>
              <a:pathLst>
                <a:path w="1565275" h="382905">
                  <a:moveTo>
                    <a:pt x="1501394" y="0"/>
                  </a:moveTo>
                  <a:lnTo>
                    <a:pt x="63753" y="0"/>
                  </a:lnTo>
                  <a:lnTo>
                    <a:pt x="38940" y="5014"/>
                  </a:lnTo>
                  <a:lnTo>
                    <a:pt x="18675" y="18684"/>
                  </a:lnTo>
                  <a:lnTo>
                    <a:pt x="5010" y="38951"/>
                  </a:lnTo>
                  <a:lnTo>
                    <a:pt x="0" y="63754"/>
                  </a:lnTo>
                  <a:lnTo>
                    <a:pt x="0" y="318770"/>
                  </a:lnTo>
                  <a:lnTo>
                    <a:pt x="5010" y="343572"/>
                  </a:lnTo>
                  <a:lnTo>
                    <a:pt x="18675" y="363839"/>
                  </a:lnTo>
                  <a:lnTo>
                    <a:pt x="38940" y="377509"/>
                  </a:lnTo>
                  <a:lnTo>
                    <a:pt x="63753" y="382524"/>
                  </a:lnTo>
                  <a:lnTo>
                    <a:pt x="1501394" y="382524"/>
                  </a:lnTo>
                  <a:lnTo>
                    <a:pt x="1526196" y="377509"/>
                  </a:lnTo>
                  <a:lnTo>
                    <a:pt x="1546463" y="363839"/>
                  </a:lnTo>
                  <a:lnTo>
                    <a:pt x="1560133" y="343572"/>
                  </a:lnTo>
                  <a:lnTo>
                    <a:pt x="1565148" y="318770"/>
                  </a:lnTo>
                  <a:lnTo>
                    <a:pt x="1565148" y="63754"/>
                  </a:lnTo>
                  <a:lnTo>
                    <a:pt x="1560133" y="38951"/>
                  </a:lnTo>
                  <a:lnTo>
                    <a:pt x="1546463" y="18684"/>
                  </a:lnTo>
                  <a:lnTo>
                    <a:pt x="1526196" y="5014"/>
                  </a:lnTo>
                  <a:lnTo>
                    <a:pt x="150139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68324" y="1613916"/>
              <a:ext cx="1565275" cy="382905"/>
            </a:xfrm>
            <a:custGeom>
              <a:avLst/>
              <a:gdLst/>
              <a:ahLst/>
              <a:cxnLst/>
              <a:rect l="l" t="t" r="r" b="b"/>
              <a:pathLst>
                <a:path w="1565275" h="382905">
                  <a:moveTo>
                    <a:pt x="0" y="63754"/>
                  </a:moveTo>
                  <a:lnTo>
                    <a:pt x="5010" y="38951"/>
                  </a:lnTo>
                  <a:lnTo>
                    <a:pt x="18675" y="18684"/>
                  </a:lnTo>
                  <a:lnTo>
                    <a:pt x="38940" y="5014"/>
                  </a:lnTo>
                  <a:lnTo>
                    <a:pt x="63753" y="0"/>
                  </a:lnTo>
                  <a:lnTo>
                    <a:pt x="1501394" y="0"/>
                  </a:lnTo>
                  <a:lnTo>
                    <a:pt x="1526196" y="5014"/>
                  </a:lnTo>
                  <a:lnTo>
                    <a:pt x="1546463" y="18684"/>
                  </a:lnTo>
                  <a:lnTo>
                    <a:pt x="1560133" y="38951"/>
                  </a:lnTo>
                  <a:lnTo>
                    <a:pt x="1565148" y="63754"/>
                  </a:lnTo>
                  <a:lnTo>
                    <a:pt x="1565148" y="318770"/>
                  </a:lnTo>
                  <a:lnTo>
                    <a:pt x="1560133" y="343572"/>
                  </a:lnTo>
                  <a:lnTo>
                    <a:pt x="1546463" y="363839"/>
                  </a:lnTo>
                  <a:lnTo>
                    <a:pt x="1526196" y="377509"/>
                  </a:lnTo>
                  <a:lnTo>
                    <a:pt x="1501394" y="382524"/>
                  </a:lnTo>
                  <a:lnTo>
                    <a:pt x="63753" y="382524"/>
                  </a:lnTo>
                  <a:lnTo>
                    <a:pt x="38940" y="377509"/>
                  </a:lnTo>
                  <a:lnTo>
                    <a:pt x="18675" y="363839"/>
                  </a:lnTo>
                  <a:lnTo>
                    <a:pt x="5010" y="343572"/>
                  </a:lnTo>
                  <a:lnTo>
                    <a:pt x="0" y="318770"/>
                  </a:lnTo>
                  <a:lnTo>
                    <a:pt x="0" y="63754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306449" y="1631442"/>
            <a:ext cx="1088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Ценн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68781" y="2200401"/>
            <a:ext cx="2364740" cy="2136140"/>
            <a:chOff x="668781" y="2200401"/>
            <a:chExt cx="2364740" cy="2136140"/>
          </a:xfrm>
        </p:grpSpPr>
        <p:sp>
          <p:nvSpPr>
            <p:cNvPr id="40" name="object 40"/>
            <p:cNvSpPr/>
            <p:nvPr/>
          </p:nvSpPr>
          <p:spPr>
            <a:xfrm>
              <a:off x="675131" y="2206751"/>
              <a:ext cx="2352040" cy="2123440"/>
            </a:xfrm>
            <a:custGeom>
              <a:avLst/>
              <a:gdLst/>
              <a:ahLst/>
              <a:cxnLst/>
              <a:rect l="l" t="t" r="r" b="b"/>
              <a:pathLst>
                <a:path w="2352040" h="2123440">
                  <a:moveTo>
                    <a:pt x="1997710" y="0"/>
                  </a:moveTo>
                  <a:lnTo>
                    <a:pt x="353822" y="0"/>
                  </a:lnTo>
                  <a:lnTo>
                    <a:pt x="305812" y="3229"/>
                  </a:lnTo>
                  <a:lnTo>
                    <a:pt x="259764" y="12635"/>
                  </a:lnTo>
                  <a:lnTo>
                    <a:pt x="216102" y="27799"/>
                  </a:lnTo>
                  <a:lnTo>
                    <a:pt x="175244" y="48297"/>
                  </a:lnTo>
                  <a:lnTo>
                    <a:pt x="137615" y="73710"/>
                  </a:lnTo>
                  <a:lnTo>
                    <a:pt x="103635" y="103616"/>
                  </a:lnTo>
                  <a:lnTo>
                    <a:pt x="73725" y="137593"/>
                  </a:lnTo>
                  <a:lnTo>
                    <a:pt x="48308" y="175222"/>
                  </a:lnTo>
                  <a:lnTo>
                    <a:pt x="27806" y="216080"/>
                  </a:lnTo>
                  <a:lnTo>
                    <a:pt x="12639" y="259747"/>
                  </a:lnTo>
                  <a:lnTo>
                    <a:pt x="3230" y="305801"/>
                  </a:lnTo>
                  <a:lnTo>
                    <a:pt x="0" y="353822"/>
                  </a:lnTo>
                  <a:lnTo>
                    <a:pt x="0" y="1769110"/>
                  </a:lnTo>
                  <a:lnTo>
                    <a:pt x="3230" y="1817130"/>
                  </a:lnTo>
                  <a:lnTo>
                    <a:pt x="12639" y="1863184"/>
                  </a:lnTo>
                  <a:lnTo>
                    <a:pt x="27806" y="1906851"/>
                  </a:lnTo>
                  <a:lnTo>
                    <a:pt x="48308" y="1947709"/>
                  </a:lnTo>
                  <a:lnTo>
                    <a:pt x="73725" y="1985338"/>
                  </a:lnTo>
                  <a:lnTo>
                    <a:pt x="103635" y="2019315"/>
                  </a:lnTo>
                  <a:lnTo>
                    <a:pt x="137615" y="2049221"/>
                  </a:lnTo>
                  <a:lnTo>
                    <a:pt x="175244" y="2074634"/>
                  </a:lnTo>
                  <a:lnTo>
                    <a:pt x="216102" y="2095132"/>
                  </a:lnTo>
                  <a:lnTo>
                    <a:pt x="259764" y="2110296"/>
                  </a:lnTo>
                  <a:lnTo>
                    <a:pt x="305812" y="2119702"/>
                  </a:lnTo>
                  <a:lnTo>
                    <a:pt x="353822" y="2122932"/>
                  </a:lnTo>
                  <a:lnTo>
                    <a:pt x="1997710" y="2122932"/>
                  </a:lnTo>
                  <a:lnTo>
                    <a:pt x="2045730" y="2119702"/>
                  </a:lnTo>
                  <a:lnTo>
                    <a:pt x="2091784" y="2110296"/>
                  </a:lnTo>
                  <a:lnTo>
                    <a:pt x="2135451" y="2095132"/>
                  </a:lnTo>
                  <a:lnTo>
                    <a:pt x="2176309" y="2074634"/>
                  </a:lnTo>
                  <a:lnTo>
                    <a:pt x="2213938" y="2049221"/>
                  </a:lnTo>
                  <a:lnTo>
                    <a:pt x="2247915" y="2019315"/>
                  </a:lnTo>
                  <a:lnTo>
                    <a:pt x="2277821" y="1985338"/>
                  </a:lnTo>
                  <a:lnTo>
                    <a:pt x="2303234" y="1947709"/>
                  </a:lnTo>
                  <a:lnTo>
                    <a:pt x="2323732" y="1906851"/>
                  </a:lnTo>
                  <a:lnTo>
                    <a:pt x="2338896" y="1863184"/>
                  </a:lnTo>
                  <a:lnTo>
                    <a:pt x="2348302" y="1817130"/>
                  </a:lnTo>
                  <a:lnTo>
                    <a:pt x="2351532" y="1769110"/>
                  </a:lnTo>
                  <a:lnTo>
                    <a:pt x="2351532" y="353822"/>
                  </a:lnTo>
                  <a:lnTo>
                    <a:pt x="2348302" y="305801"/>
                  </a:lnTo>
                  <a:lnTo>
                    <a:pt x="2338896" y="259747"/>
                  </a:lnTo>
                  <a:lnTo>
                    <a:pt x="2323732" y="216080"/>
                  </a:lnTo>
                  <a:lnTo>
                    <a:pt x="2303234" y="175222"/>
                  </a:lnTo>
                  <a:lnTo>
                    <a:pt x="2277821" y="137593"/>
                  </a:lnTo>
                  <a:lnTo>
                    <a:pt x="2247915" y="103616"/>
                  </a:lnTo>
                  <a:lnTo>
                    <a:pt x="2213938" y="73710"/>
                  </a:lnTo>
                  <a:lnTo>
                    <a:pt x="2176309" y="48297"/>
                  </a:lnTo>
                  <a:lnTo>
                    <a:pt x="2135451" y="27799"/>
                  </a:lnTo>
                  <a:lnTo>
                    <a:pt x="2091784" y="12635"/>
                  </a:lnTo>
                  <a:lnTo>
                    <a:pt x="2045730" y="3229"/>
                  </a:lnTo>
                  <a:lnTo>
                    <a:pt x="199771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75131" y="2206751"/>
              <a:ext cx="2352040" cy="2123440"/>
            </a:xfrm>
            <a:custGeom>
              <a:avLst/>
              <a:gdLst/>
              <a:ahLst/>
              <a:cxnLst/>
              <a:rect l="l" t="t" r="r" b="b"/>
              <a:pathLst>
                <a:path w="2352040" h="2123440">
                  <a:moveTo>
                    <a:pt x="0" y="353822"/>
                  </a:moveTo>
                  <a:lnTo>
                    <a:pt x="3230" y="305801"/>
                  </a:lnTo>
                  <a:lnTo>
                    <a:pt x="12639" y="259747"/>
                  </a:lnTo>
                  <a:lnTo>
                    <a:pt x="27806" y="216080"/>
                  </a:lnTo>
                  <a:lnTo>
                    <a:pt x="48308" y="175222"/>
                  </a:lnTo>
                  <a:lnTo>
                    <a:pt x="73725" y="137593"/>
                  </a:lnTo>
                  <a:lnTo>
                    <a:pt x="103635" y="103616"/>
                  </a:lnTo>
                  <a:lnTo>
                    <a:pt x="137615" y="73710"/>
                  </a:lnTo>
                  <a:lnTo>
                    <a:pt x="175244" y="48297"/>
                  </a:lnTo>
                  <a:lnTo>
                    <a:pt x="216102" y="27799"/>
                  </a:lnTo>
                  <a:lnTo>
                    <a:pt x="259764" y="12635"/>
                  </a:lnTo>
                  <a:lnTo>
                    <a:pt x="305812" y="3229"/>
                  </a:lnTo>
                  <a:lnTo>
                    <a:pt x="353822" y="0"/>
                  </a:lnTo>
                  <a:lnTo>
                    <a:pt x="1997710" y="0"/>
                  </a:lnTo>
                  <a:lnTo>
                    <a:pt x="2045730" y="3229"/>
                  </a:lnTo>
                  <a:lnTo>
                    <a:pt x="2091784" y="12635"/>
                  </a:lnTo>
                  <a:lnTo>
                    <a:pt x="2135451" y="27799"/>
                  </a:lnTo>
                  <a:lnTo>
                    <a:pt x="2176309" y="48297"/>
                  </a:lnTo>
                  <a:lnTo>
                    <a:pt x="2213938" y="73710"/>
                  </a:lnTo>
                  <a:lnTo>
                    <a:pt x="2247915" y="103616"/>
                  </a:lnTo>
                  <a:lnTo>
                    <a:pt x="2277821" y="137593"/>
                  </a:lnTo>
                  <a:lnTo>
                    <a:pt x="2303234" y="175222"/>
                  </a:lnTo>
                  <a:lnTo>
                    <a:pt x="2323732" y="216080"/>
                  </a:lnTo>
                  <a:lnTo>
                    <a:pt x="2338896" y="259747"/>
                  </a:lnTo>
                  <a:lnTo>
                    <a:pt x="2348302" y="305801"/>
                  </a:lnTo>
                  <a:lnTo>
                    <a:pt x="2351532" y="353822"/>
                  </a:lnTo>
                  <a:lnTo>
                    <a:pt x="2351532" y="1769110"/>
                  </a:lnTo>
                  <a:lnTo>
                    <a:pt x="2348302" y="1817130"/>
                  </a:lnTo>
                  <a:lnTo>
                    <a:pt x="2338896" y="1863184"/>
                  </a:lnTo>
                  <a:lnTo>
                    <a:pt x="2323732" y="1906851"/>
                  </a:lnTo>
                  <a:lnTo>
                    <a:pt x="2303234" y="1947709"/>
                  </a:lnTo>
                  <a:lnTo>
                    <a:pt x="2277821" y="1985338"/>
                  </a:lnTo>
                  <a:lnTo>
                    <a:pt x="2247915" y="2019315"/>
                  </a:lnTo>
                  <a:lnTo>
                    <a:pt x="2213938" y="2049221"/>
                  </a:lnTo>
                  <a:lnTo>
                    <a:pt x="2176309" y="2074634"/>
                  </a:lnTo>
                  <a:lnTo>
                    <a:pt x="2135451" y="2095132"/>
                  </a:lnTo>
                  <a:lnTo>
                    <a:pt x="2091784" y="2110296"/>
                  </a:lnTo>
                  <a:lnTo>
                    <a:pt x="2045730" y="2119702"/>
                  </a:lnTo>
                  <a:lnTo>
                    <a:pt x="1997710" y="2122932"/>
                  </a:lnTo>
                  <a:lnTo>
                    <a:pt x="353822" y="2122932"/>
                  </a:lnTo>
                  <a:lnTo>
                    <a:pt x="305812" y="2119702"/>
                  </a:lnTo>
                  <a:lnTo>
                    <a:pt x="259764" y="2110296"/>
                  </a:lnTo>
                  <a:lnTo>
                    <a:pt x="216102" y="2095132"/>
                  </a:lnTo>
                  <a:lnTo>
                    <a:pt x="175244" y="2074634"/>
                  </a:lnTo>
                  <a:lnTo>
                    <a:pt x="137615" y="2049221"/>
                  </a:lnTo>
                  <a:lnTo>
                    <a:pt x="103635" y="2019315"/>
                  </a:lnTo>
                  <a:lnTo>
                    <a:pt x="73725" y="1985338"/>
                  </a:lnTo>
                  <a:lnTo>
                    <a:pt x="48308" y="1947709"/>
                  </a:lnTo>
                  <a:lnTo>
                    <a:pt x="27806" y="1906851"/>
                  </a:lnTo>
                  <a:lnTo>
                    <a:pt x="12639" y="1863184"/>
                  </a:lnTo>
                  <a:lnTo>
                    <a:pt x="3230" y="1817130"/>
                  </a:lnTo>
                  <a:lnTo>
                    <a:pt x="0" y="1769110"/>
                  </a:lnTo>
                  <a:lnTo>
                    <a:pt x="0" y="35382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367155" y="3006598"/>
            <a:ext cx="96646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069" marR="5080" indent="-400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"</a:t>
            </a:r>
            <a:r>
              <a:rPr sz="1600" spc="-125" dirty="0">
                <a:latin typeface="Times New Roman"/>
                <a:cs typeface="Times New Roman"/>
              </a:rPr>
              <a:t>К</a:t>
            </a:r>
            <a:r>
              <a:rPr sz="1600" spc="-8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л</a:t>
            </a:r>
            <a:r>
              <a:rPr sz="1600" spc="-70" dirty="0">
                <a:latin typeface="Times New Roman"/>
                <a:cs typeface="Times New Roman"/>
              </a:rPr>
              <a:t>ь</a:t>
            </a:r>
            <a:r>
              <a:rPr sz="1600" spc="-35" dirty="0">
                <a:latin typeface="Times New Roman"/>
                <a:cs typeface="Times New Roman"/>
              </a:rPr>
              <a:t>т</a:t>
            </a:r>
            <a:r>
              <a:rPr sz="1600" spc="-1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ра"  "Красота"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713"/>
            <a:ext cx="9144000" cy="6844665"/>
            <a:chOff x="0" y="13713"/>
            <a:chExt cx="9144000" cy="6844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13"/>
              <a:ext cx="9143999" cy="68442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68751" y="541019"/>
              <a:ext cx="3411220" cy="655320"/>
            </a:xfrm>
            <a:custGeom>
              <a:avLst/>
              <a:gdLst/>
              <a:ahLst/>
              <a:cxnLst/>
              <a:rect l="l" t="t" r="r" b="b"/>
              <a:pathLst>
                <a:path w="3411220" h="655319">
                  <a:moveTo>
                    <a:pt x="3301492" y="0"/>
                  </a:moveTo>
                  <a:lnTo>
                    <a:pt x="109220" y="0"/>
                  </a:lnTo>
                  <a:lnTo>
                    <a:pt x="66704" y="8582"/>
                  </a:lnTo>
                  <a:lnTo>
                    <a:pt x="31988" y="31988"/>
                  </a:lnTo>
                  <a:lnTo>
                    <a:pt x="8582" y="66704"/>
                  </a:lnTo>
                  <a:lnTo>
                    <a:pt x="0" y="109219"/>
                  </a:lnTo>
                  <a:lnTo>
                    <a:pt x="0" y="546100"/>
                  </a:lnTo>
                  <a:lnTo>
                    <a:pt x="8582" y="588615"/>
                  </a:lnTo>
                  <a:lnTo>
                    <a:pt x="31988" y="623331"/>
                  </a:lnTo>
                  <a:lnTo>
                    <a:pt x="66704" y="646737"/>
                  </a:lnTo>
                  <a:lnTo>
                    <a:pt x="109220" y="655319"/>
                  </a:lnTo>
                  <a:lnTo>
                    <a:pt x="3301492" y="655319"/>
                  </a:lnTo>
                  <a:lnTo>
                    <a:pt x="3344007" y="646737"/>
                  </a:lnTo>
                  <a:lnTo>
                    <a:pt x="3378723" y="623331"/>
                  </a:lnTo>
                  <a:lnTo>
                    <a:pt x="3402129" y="588615"/>
                  </a:lnTo>
                  <a:lnTo>
                    <a:pt x="3410712" y="546100"/>
                  </a:lnTo>
                  <a:lnTo>
                    <a:pt x="3410712" y="109219"/>
                  </a:lnTo>
                  <a:lnTo>
                    <a:pt x="3402129" y="66704"/>
                  </a:lnTo>
                  <a:lnTo>
                    <a:pt x="3378723" y="31988"/>
                  </a:lnTo>
                  <a:lnTo>
                    <a:pt x="3344007" y="8582"/>
                  </a:lnTo>
                  <a:lnTo>
                    <a:pt x="330149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68751" y="541019"/>
              <a:ext cx="3411220" cy="655320"/>
            </a:xfrm>
            <a:custGeom>
              <a:avLst/>
              <a:gdLst/>
              <a:ahLst/>
              <a:cxnLst/>
              <a:rect l="l" t="t" r="r" b="b"/>
              <a:pathLst>
                <a:path w="3411220" h="655319">
                  <a:moveTo>
                    <a:pt x="0" y="109219"/>
                  </a:moveTo>
                  <a:lnTo>
                    <a:pt x="8582" y="66704"/>
                  </a:lnTo>
                  <a:lnTo>
                    <a:pt x="31988" y="31988"/>
                  </a:lnTo>
                  <a:lnTo>
                    <a:pt x="66704" y="8582"/>
                  </a:lnTo>
                  <a:lnTo>
                    <a:pt x="109220" y="0"/>
                  </a:lnTo>
                  <a:lnTo>
                    <a:pt x="3301492" y="0"/>
                  </a:lnTo>
                  <a:lnTo>
                    <a:pt x="3344007" y="8582"/>
                  </a:lnTo>
                  <a:lnTo>
                    <a:pt x="3378723" y="31988"/>
                  </a:lnTo>
                  <a:lnTo>
                    <a:pt x="3402129" y="66704"/>
                  </a:lnTo>
                  <a:lnTo>
                    <a:pt x="3410712" y="109219"/>
                  </a:lnTo>
                  <a:lnTo>
                    <a:pt x="3410712" y="546100"/>
                  </a:lnTo>
                  <a:lnTo>
                    <a:pt x="3402129" y="588615"/>
                  </a:lnTo>
                  <a:lnTo>
                    <a:pt x="3378723" y="623331"/>
                  </a:lnTo>
                  <a:lnTo>
                    <a:pt x="3344007" y="646737"/>
                  </a:lnTo>
                  <a:lnTo>
                    <a:pt x="3301492" y="655319"/>
                  </a:lnTo>
                  <a:lnTo>
                    <a:pt x="109220" y="655319"/>
                  </a:lnTo>
                  <a:lnTo>
                    <a:pt x="66704" y="646737"/>
                  </a:lnTo>
                  <a:lnTo>
                    <a:pt x="31988" y="623331"/>
                  </a:lnTo>
                  <a:lnTo>
                    <a:pt x="8582" y="588615"/>
                  </a:lnTo>
                  <a:lnTo>
                    <a:pt x="0" y="546100"/>
                  </a:lnTo>
                  <a:lnTo>
                    <a:pt x="0" y="10921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95015" y="591058"/>
            <a:ext cx="2791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Физическое</a:t>
            </a:r>
            <a:r>
              <a:rPr spc="-55" dirty="0"/>
              <a:t> </a:t>
            </a:r>
            <a:r>
              <a:rPr dirty="0"/>
              <a:t>развитие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511041" y="2287270"/>
            <a:ext cx="2495550" cy="960755"/>
            <a:chOff x="3511041" y="2287270"/>
            <a:chExt cx="2495550" cy="960755"/>
          </a:xfrm>
        </p:grpSpPr>
        <p:sp>
          <p:nvSpPr>
            <p:cNvPr id="8" name="object 8"/>
            <p:cNvSpPr/>
            <p:nvPr/>
          </p:nvSpPr>
          <p:spPr>
            <a:xfrm>
              <a:off x="3517391" y="2293620"/>
              <a:ext cx="2482850" cy="948055"/>
            </a:xfrm>
            <a:custGeom>
              <a:avLst/>
              <a:gdLst/>
              <a:ahLst/>
              <a:cxnLst/>
              <a:rect l="l" t="t" r="r" b="b"/>
              <a:pathLst>
                <a:path w="2482850" h="948055">
                  <a:moveTo>
                    <a:pt x="2324608" y="0"/>
                  </a:moveTo>
                  <a:lnTo>
                    <a:pt x="157987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789939"/>
                  </a:lnTo>
                  <a:lnTo>
                    <a:pt x="8054" y="839874"/>
                  </a:lnTo>
                  <a:lnTo>
                    <a:pt x="30484" y="883243"/>
                  </a:lnTo>
                  <a:lnTo>
                    <a:pt x="64684" y="917443"/>
                  </a:lnTo>
                  <a:lnTo>
                    <a:pt x="108053" y="939873"/>
                  </a:lnTo>
                  <a:lnTo>
                    <a:pt x="157987" y="947927"/>
                  </a:lnTo>
                  <a:lnTo>
                    <a:pt x="2324608" y="947927"/>
                  </a:lnTo>
                  <a:lnTo>
                    <a:pt x="2374542" y="939873"/>
                  </a:lnTo>
                  <a:lnTo>
                    <a:pt x="2417911" y="917443"/>
                  </a:lnTo>
                  <a:lnTo>
                    <a:pt x="2452111" y="883243"/>
                  </a:lnTo>
                  <a:lnTo>
                    <a:pt x="2474541" y="839874"/>
                  </a:lnTo>
                  <a:lnTo>
                    <a:pt x="2482596" y="789939"/>
                  </a:lnTo>
                  <a:lnTo>
                    <a:pt x="2482596" y="157987"/>
                  </a:lnTo>
                  <a:lnTo>
                    <a:pt x="2474541" y="108053"/>
                  </a:lnTo>
                  <a:lnTo>
                    <a:pt x="2452111" y="64684"/>
                  </a:lnTo>
                  <a:lnTo>
                    <a:pt x="2417911" y="30484"/>
                  </a:lnTo>
                  <a:lnTo>
                    <a:pt x="2374542" y="8054"/>
                  </a:lnTo>
                  <a:lnTo>
                    <a:pt x="23246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17391" y="2293620"/>
              <a:ext cx="2482850" cy="948055"/>
            </a:xfrm>
            <a:custGeom>
              <a:avLst/>
              <a:gdLst/>
              <a:ahLst/>
              <a:cxnLst/>
              <a:rect l="l" t="t" r="r" b="b"/>
              <a:pathLst>
                <a:path w="2482850" h="948055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7" y="0"/>
                  </a:lnTo>
                  <a:lnTo>
                    <a:pt x="2324608" y="0"/>
                  </a:lnTo>
                  <a:lnTo>
                    <a:pt x="2374542" y="8054"/>
                  </a:lnTo>
                  <a:lnTo>
                    <a:pt x="2417911" y="30484"/>
                  </a:lnTo>
                  <a:lnTo>
                    <a:pt x="2452111" y="64684"/>
                  </a:lnTo>
                  <a:lnTo>
                    <a:pt x="2474541" y="108053"/>
                  </a:lnTo>
                  <a:lnTo>
                    <a:pt x="2482596" y="157987"/>
                  </a:lnTo>
                  <a:lnTo>
                    <a:pt x="2482596" y="789939"/>
                  </a:lnTo>
                  <a:lnTo>
                    <a:pt x="2474541" y="839874"/>
                  </a:lnTo>
                  <a:lnTo>
                    <a:pt x="2452111" y="883243"/>
                  </a:lnTo>
                  <a:lnTo>
                    <a:pt x="2417911" y="917443"/>
                  </a:lnTo>
                  <a:lnTo>
                    <a:pt x="2374542" y="939873"/>
                  </a:lnTo>
                  <a:lnTo>
                    <a:pt x="2324608" y="947927"/>
                  </a:lnTo>
                  <a:lnTo>
                    <a:pt x="157987" y="947927"/>
                  </a:lnTo>
                  <a:lnTo>
                    <a:pt x="108053" y="939873"/>
                  </a:lnTo>
                  <a:lnTo>
                    <a:pt x="64684" y="917443"/>
                  </a:lnTo>
                  <a:lnTo>
                    <a:pt x="30484" y="883243"/>
                  </a:lnTo>
                  <a:lnTo>
                    <a:pt x="8054" y="839874"/>
                  </a:lnTo>
                  <a:lnTo>
                    <a:pt x="0" y="789939"/>
                  </a:lnTo>
                  <a:lnTo>
                    <a:pt x="0" y="1579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945382" y="2490597"/>
            <a:ext cx="1629410" cy="536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275">
              <a:lnSpc>
                <a:spcPts val="1889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года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-10" dirty="0">
                <a:latin typeface="Times New Roman"/>
                <a:cs typeface="Times New Roman"/>
              </a:rPr>
              <a:t> 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2130"/>
              </a:lnSpc>
            </a:pP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22.2.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ДО</a:t>
            </a:r>
            <a:r>
              <a:rPr sz="1800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11041" y="3436365"/>
            <a:ext cx="2495550" cy="1028065"/>
            <a:chOff x="3511041" y="3436365"/>
            <a:chExt cx="2495550" cy="1028065"/>
          </a:xfrm>
        </p:grpSpPr>
        <p:sp>
          <p:nvSpPr>
            <p:cNvPr id="12" name="object 12"/>
            <p:cNvSpPr/>
            <p:nvPr/>
          </p:nvSpPr>
          <p:spPr>
            <a:xfrm>
              <a:off x="3517391" y="3442715"/>
              <a:ext cx="2482850" cy="1015365"/>
            </a:xfrm>
            <a:custGeom>
              <a:avLst/>
              <a:gdLst/>
              <a:ahLst/>
              <a:cxnLst/>
              <a:rect l="l" t="t" r="r" b="b"/>
              <a:pathLst>
                <a:path w="2482850" h="1015364">
                  <a:moveTo>
                    <a:pt x="2313432" y="0"/>
                  </a:moveTo>
                  <a:lnTo>
                    <a:pt x="169163" y="0"/>
                  </a:lnTo>
                  <a:lnTo>
                    <a:pt x="124177" y="6039"/>
                  </a:lnTo>
                  <a:lnTo>
                    <a:pt x="83763" y="23085"/>
                  </a:lnTo>
                  <a:lnTo>
                    <a:pt x="49530" y="49530"/>
                  </a:lnTo>
                  <a:lnTo>
                    <a:pt x="23085" y="83763"/>
                  </a:lnTo>
                  <a:lnTo>
                    <a:pt x="6039" y="124177"/>
                  </a:lnTo>
                  <a:lnTo>
                    <a:pt x="0" y="169164"/>
                  </a:lnTo>
                  <a:lnTo>
                    <a:pt x="0" y="845820"/>
                  </a:lnTo>
                  <a:lnTo>
                    <a:pt x="6039" y="890806"/>
                  </a:lnTo>
                  <a:lnTo>
                    <a:pt x="23085" y="931220"/>
                  </a:lnTo>
                  <a:lnTo>
                    <a:pt x="49530" y="965454"/>
                  </a:lnTo>
                  <a:lnTo>
                    <a:pt x="83763" y="991898"/>
                  </a:lnTo>
                  <a:lnTo>
                    <a:pt x="124177" y="1008944"/>
                  </a:lnTo>
                  <a:lnTo>
                    <a:pt x="169163" y="1014984"/>
                  </a:lnTo>
                  <a:lnTo>
                    <a:pt x="2313432" y="1014984"/>
                  </a:lnTo>
                  <a:lnTo>
                    <a:pt x="2358418" y="1008944"/>
                  </a:lnTo>
                  <a:lnTo>
                    <a:pt x="2398832" y="991898"/>
                  </a:lnTo>
                  <a:lnTo>
                    <a:pt x="2433066" y="965454"/>
                  </a:lnTo>
                  <a:lnTo>
                    <a:pt x="2459510" y="931220"/>
                  </a:lnTo>
                  <a:lnTo>
                    <a:pt x="2476556" y="890806"/>
                  </a:lnTo>
                  <a:lnTo>
                    <a:pt x="2482596" y="845820"/>
                  </a:lnTo>
                  <a:lnTo>
                    <a:pt x="2482596" y="169164"/>
                  </a:lnTo>
                  <a:lnTo>
                    <a:pt x="2476556" y="124177"/>
                  </a:lnTo>
                  <a:lnTo>
                    <a:pt x="2459510" y="83763"/>
                  </a:lnTo>
                  <a:lnTo>
                    <a:pt x="2433066" y="49530"/>
                  </a:lnTo>
                  <a:lnTo>
                    <a:pt x="2398832" y="23085"/>
                  </a:lnTo>
                  <a:lnTo>
                    <a:pt x="2358418" y="6039"/>
                  </a:lnTo>
                  <a:lnTo>
                    <a:pt x="2313432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17391" y="3442715"/>
              <a:ext cx="2482850" cy="1015365"/>
            </a:xfrm>
            <a:custGeom>
              <a:avLst/>
              <a:gdLst/>
              <a:ahLst/>
              <a:cxnLst/>
              <a:rect l="l" t="t" r="r" b="b"/>
              <a:pathLst>
                <a:path w="2482850" h="1015364">
                  <a:moveTo>
                    <a:pt x="0" y="169164"/>
                  </a:moveTo>
                  <a:lnTo>
                    <a:pt x="6039" y="124177"/>
                  </a:lnTo>
                  <a:lnTo>
                    <a:pt x="23085" y="83763"/>
                  </a:lnTo>
                  <a:lnTo>
                    <a:pt x="49530" y="49530"/>
                  </a:lnTo>
                  <a:lnTo>
                    <a:pt x="83763" y="23085"/>
                  </a:lnTo>
                  <a:lnTo>
                    <a:pt x="124177" y="6039"/>
                  </a:lnTo>
                  <a:lnTo>
                    <a:pt x="169163" y="0"/>
                  </a:lnTo>
                  <a:lnTo>
                    <a:pt x="2313432" y="0"/>
                  </a:lnTo>
                  <a:lnTo>
                    <a:pt x="2358418" y="6039"/>
                  </a:lnTo>
                  <a:lnTo>
                    <a:pt x="2398832" y="23085"/>
                  </a:lnTo>
                  <a:lnTo>
                    <a:pt x="2433066" y="49530"/>
                  </a:lnTo>
                  <a:lnTo>
                    <a:pt x="2459510" y="83763"/>
                  </a:lnTo>
                  <a:lnTo>
                    <a:pt x="2476556" y="124177"/>
                  </a:lnTo>
                  <a:lnTo>
                    <a:pt x="2482596" y="169164"/>
                  </a:lnTo>
                  <a:lnTo>
                    <a:pt x="2482596" y="845820"/>
                  </a:lnTo>
                  <a:lnTo>
                    <a:pt x="2476556" y="890806"/>
                  </a:lnTo>
                  <a:lnTo>
                    <a:pt x="2459510" y="931220"/>
                  </a:lnTo>
                  <a:lnTo>
                    <a:pt x="2433066" y="965454"/>
                  </a:lnTo>
                  <a:lnTo>
                    <a:pt x="2398832" y="991898"/>
                  </a:lnTo>
                  <a:lnTo>
                    <a:pt x="2358418" y="1008944"/>
                  </a:lnTo>
                  <a:lnTo>
                    <a:pt x="2313432" y="1014984"/>
                  </a:lnTo>
                  <a:lnTo>
                    <a:pt x="169163" y="1014984"/>
                  </a:lnTo>
                  <a:lnTo>
                    <a:pt x="124177" y="1008944"/>
                  </a:lnTo>
                  <a:lnTo>
                    <a:pt x="83763" y="991898"/>
                  </a:lnTo>
                  <a:lnTo>
                    <a:pt x="49530" y="965454"/>
                  </a:lnTo>
                  <a:lnTo>
                    <a:pt x="23085" y="931220"/>
                  </a:lnTo>
                  <a:lnTo>
                    <a:pt x="6039" y="890806"/>
                  </a:lnTo>
                  <a:lnTo>
                    <a:pt x="0" y="845820"/>
                  </a:lnTo>
                  <a:lnTo>
                    <a:pt x="0" y="16916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949953" y="3688841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2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3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22.3.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281673" y="2287270"/>
            <a:ext cx="2364740" cy="960755"/>
            <a:chOff x="6281673" y="2287270"/>
            <a:chExt cx="2364740" cy="960755"/>
          </a:xfrm>
        </p:grpSpPr>
        <p:sp>
          <p:nvSpPr>
            <p:cNvPr id="16" name="object 16"/>
            <p:cNvSpPr/>
            <p:nvPr/>
          </p:nvSpPr>
          <p:spPr>
            <a:xfrm>
              <a:off x="6288023" y="2293620"/>
              <a:ext cx="2352040" cy="948055"/>
            </a:xfrm>
            <a:custGeom>
              <a:avLst/>
              <a:gdLst/>
              <a:ahLst/>
              <a:cxnLst/>
              <a:rect l="l" t="t" r="r" b="b"/>
              <a:pathLst>
                <a:path w="2352040" h="948055">
                  <a:moveTo>
                    <a:pt x="2193544" y="0"/>
                  </a:moveTo>
                  <a:lnTo>
                    <a:pt x="157987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789939"/>
                  </a:lnTo>
                  <a:lnTo>
                    <a:pt x="8054" y="839874"/>
                  </a:lnTo>
                  <a:lnTo>
                    <a:pt x="30484" y="883243"/>
                  </a:lnTo>
                  <a:lnTo>
                    <a:pt x="64684" y="917443"/>
                  </a:lnTo>
                  <a:lnTo>
                    <a:pt x="108053" y="939873"/>
                  </a:lnTo>
                  <a:lnTo>
                    <a:pt x="157987" y="947927"/>
                  </a:lnTo>
                  <a:lnTo>
                    <a:pt x="2193544" y="947927"/>
                  </a:lnTo>
                  <a:lnTo>
                    <a:pt x="2243478" y="939873"/>
                  </a:lnTo>
                  <a:lnTo>
                    <a:pt x="2286847" y="917443"/>
                  </a:lnTo>
                  <a:lnTo>
                    <a:pt x="2321047" y="883243"/>
                  </a:lnTo>
                  <a:lnTo>
                    <a:pt x="2343477" y="839874"/>
                  </a:lnTo>
                  <a:lnTo>
                    <a:pt x="2351531" y="789939"/>
                  </a:lnTo>
                  <a:lnTo>
                    <a:pt x="2351531" y="157987"/>
                  </a:lnTo>
                  <a:lnTo>
                    <a:pt x="2343477" y="108053"/>
                  </a:lnTo>
                  <a:lnTo>
                    <a:pt x="2321047" y="64684"/>
                  </a:lnTo>
                  <a:lnTo>
                    <a:pt x="2286847" y="30484"/>
                  </a:lnTo>
                  <a:lnTo>
                    <a:pt x="2243478" y="8054"/>
                  </a:lnTo>
                  <a:lnTo>
                    <a:pt x="219354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88023" y="2293620"/>
              <a:ext cx="2352040" cy="948055"/>
            </a:xfrm>
            <a:custGeom>
              <a:avLst/>
              <a:gdLst/>
              <a:ahLst/>
              <a:cxnLst/>
              <a:rect l="l" t="t" r="r" b="b"/>
              <a:pathLst>
                <a:path w="2352040" h="948055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7" y="0"/>
                  </a:lnTo>
                  <a:lnTo>
                    <a:pt x="2193544" y="0"/>
                  </a:lnTo>
                  <a:lnTo>
                    <a:pt x="2243478" y="8054"/>
                  </a:lnTo>
                  <a:lnTo>
                    <a:pt x="2286847" y="30484"/>
                  </a:lnTo>
                  <a:lnTo>
                    <a:pt x="2321047" y="64684"/>
                  </a:lnTo>
                  <a:lnTo>
                    <a:pt x="2343477" y="108053"/>
                  </a:lnTo>
                  <a:lnTo>
                    <a:pt x="2351531" y="157987"/>
                  </a:lnTo>
                  <a:lnTo>
                    <a:pt x="2351531" y="789939"/>
                  </a:lnTo>
                  <a:lnTo>
                    <a:pt x="2343477" y="839874"/>
                  </a:lnTo>
                  <a:lnTo>
                    <a:pt x="2321047" y="883243"/>
                  </a:lnTo>
                  <a:lnTo>
                    <a:pt x="2286847" y="917443"/>
                  </a:lnTo>
                  <a:lnTo>
                    <a:pt x="2243478" y="939873"/>
                  </a:lnTo>
                  <a:lnTo>
                    <a:pt x="2193544" y="947927"/>
                  </a:lnTo>
                  <a:lnTo>
                    <a:pt x="157987" y="947927"/>
                  </a:lnTo>
                  <a:lnTo>
                    <a:pt x="108053" y="939873"/>
                  </a:lnTo>
                  <a:lnTo>
                    <a:pt x="64684" y="917443"/>
                  </a:lnTo>
                  <a:lnTo>
                    <a:pt x="30484" y="883243"/>
                  </a:lnTo>
                  <a:lnTo>
                    <a:pt x="8054" y="839874"/>
                  </a:lnTo>
                  <a:lnTo>
                    <a:pt x="0" y="789939"/>
                  </a:lnTo>
                  <a:lnTo>
                    <a:pt x="0" y="1579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655054" y="2505836"/>
            <a:ext cx="1619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лет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 5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22.5.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81673" y="3419602"/>
            <a:ext cx="2396490" cy="1029335"/>
            <a:chOff x="6281673" y="3419602"/>
            <a:chExt cx="2396490" cy="1029335"/>
          </a:xfrm>
        </p:grpSpPr>
        <p:sp>
          <p:nvSpPr>
            <p:cNvPr id="20" name="object 20"/>
            <p:cNvSpPr/>
            <p:nvPr/>
          </p:nvSpPr>
          <p:spPr>
            <a:xfrm>
              <a:off x="6288023" y="3425952"/>
              <a:ext cx="2383790" cy="1016635"/>
            </a:xfrm>
            <a:custGeom>
              <a:avLst/>
              <a:gdLst/>
              <a:ahLst/>
              <a:cxnLst/>
              <a:rect l="l" t="t" r="r" b="b"/>
              <a:pathLst>
                <a:path w="2383790" h="1016635">
                  <a:moveTo>
                    <a:pt x="2214118" y="0"/>
                  </a:moveTo>
                  <a:lnTo>
                    <a:pt x="169417" y="0"/>
                  </a:lnTo>
                  <a:lnTo>
                    <a:pt x="124368" y="6049"/>
                  </a:lnTo>
                  <a:lnTo>
                    <a:pt x="83895" y="23123"/>
                  </a:lnTo>
                  <a:lnTo>
                    <a:pt x="49609" y="49609"/>
                  </a:lnTo>
                  <a:lnTo>
                    <a:pt x="23123" y="83895"/>
                  </a:lnTo>
                  <a:lnTo>
                    <a:pt x="6049" y="124368"/>
                  </a:lnTo>
                  <a:lnTo>
                    <a:pt x="0" y="169418"/>
                  </a:lnTo>
                  <a:lnTo>
                    <a:pt x="0" y="847090"/>
                  </a:lnTo>
                  <a:lnTo>
                    <a:pt x="6049" y="892139"/>
                  </a:lnTo>
                  <a:lnTo>
                    <a:pt x="23123" y="932612"/>
                  </a:lnTo>
                  <a:lnTo>
                    <a:pt x="49609" y="966898"/>
                  </a:lnTo>
                  <a:lnTo>
                    <a:pt x="83895" y="993384"/>
                  </a:lnTo>
                  <a:lnTo>
                    <a:pt x="124368" y="1010458"/>
                  </a:lnTo>
                  <a:lnTo>
                    <a:pt x="169417" y="1016508"/>
                  </a:lnTo>
                  <a:lnTo>
                    <a:pt x="2214118" y="1016508"/>
                  </a:lnTo>
                  <a:lnTo>
                    <a:pt x="2259167" y="1010458"/>
                  </a:lnTo>
                  <a:lnTo>
                    <a:pt x="2299640" y="993384"/>
                  </a:lnTo>
                  <a:lnTo>
                    <a:pt x="2333926" y="966898"/>
                  </a:lnTo>
                  <a:lnTo>
                    <a:pt x="2360412" y="932612"/>
                  </a:lnTo>
                  <a:lnTo>
                    <a:pt x="2377486" y="892139"/>
                  </a:lnTo>
                  <a:lnTo>
                    <a:pt x="2383535" y="847090"/>
                  </a:lnTo>
                  <a:lnTo>
                    <a:pt x="2383535" y="169418"/>
                  </a:lnTo>
                  <a:lnTo>
                    <a:pt x="2377486" y="124368"/>
                  </a:lnTo>
                  <a:lnTo>
                    <a:pt x="2360412" y="83895"/>
                  </a:lnTo>
                  <a:lnTo>
                    <a:pt x="2333926" y="49609"/>
                  </a:lnTo>
                  <a:lnTo>
                    <a:pt x="2299640" y="23123"/>
                  </a:lnTo>
                  <a:lnTo>
                    <a:pt x="2259167" y="6049"/>
                  </a:lnTo>
                  <a:lnTo>
                    <a:pt x="221411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88023" y="3425952"/>
              <a:ext cx="2383790" cy="1016635"/>
            </a:xfrm>
            <a:custGeom>
              <a:avLst/>
              <a:gdLst/>
              <a:ahLst/>
              <a:cxnLst/>
              <a:rect l="l" t="t" r="r" b="b"/>
              <a:pathLst>
                <a:path w="2383790" h="1016635">
                  <a:moveTo>
                    <a:pt x="0" y="169418"/>
                  </a:moveTo>
                  <a:lnTo>
                    <a:pt x="6049" y="124368"/>
                  </a:lnTo>
                  <a:lnTo>
                    <a:pt x="23123" y="83895"/>
                  </a:lnTo>
                  <a:lnTo>
                    <a:pt x="49609" y="49609"/>
                  </a:lnTo>
                  <a:lnTo>
                    <a:pt x="83895" y="23123"/>
                  </a:lnTo>
                  <a:lnTo>
                    <a:pt x="124368" y="6049"/>
                  </a:lnTo>
                  <a:lnTo>
                    <a:pt x="169417" y="0"/>
                  </a:lnTo>
                  <a:lnTo>
                    <a:pt x="2214118" y="0"/>
                  </a:lnTo>
                  <a:lnTo>
                    <a:pt x="2259167" y="6049"/>
                  </a:lnTo>
                  <a:lnTo>
                    <a:pt x="2299640" y="23123"/>
                  </a:lnTo>
                  <a:lnTo>
                    <a:pt x="2333926" y="49609"/>
                  </a:lnTo>
                  <a:lnTo>
                    <a:pt x="2360412" y="83895"/>
                  </a:lnTo>
                  <a:lnTo>
                    <a:pt x="2377486" y="124368"/>
                  </a:lnTo>
                  <a:lnTo>
                    <a:pt x="2383535" y="169418"/>
                  </a:lnTo>
                  <a:lnTo>
                    <a:pt x="2383535" y="847090"/>
                  </a:lnTo>
                  <a:lnTo>
                    <a:pt x="2377486" y="892139"/>
                  </a:lnTo>
                  <a:lnTo>
                    <a:pt x="2360412" y="932612"/>
                  </a:lnTo>
                  <a:lnTo>
                    <a:pt x="2333926" y="966898"/>
                  </a:lnTo>
                  <a:lnTo>
                    <a:pt x="2299640" y="993384"/>
                  </a:lnTo>
                  <a:lnTo>
                    <a:pt x="2259167" y="1010458"/>
                  </a:lnTo>
                  <a:lnTo>
                    <a:pt x="2214118" y="1016508"/>
                  </a:lnTo>
                  <a:lnTo>
                    <a:pt x="169417" y="1016508"/>
                  </a:lnTo>
                  <a:lnTo>
                    <a:pt x="124368" y="1010458"/>
                  </a:lnTo>
                  <a:lnTo>
                    <a:pt x="83895" y="993384"/>
                  </a:lnTo>
                  <a:lnTo>
                    <a:pt x="49609" y="966898"/>
                  </a:lnTo>
                  <a:lnTo>
                    <a:pt x="23123" y="932612"/>
                  </a:lnTo>
                  <a:lnTo>
                    <a:pt x="6049" y="892139"/>
                  </a:lnTo>
                  <a:lnTo>
                    <a:pt x="0" y="847090"/>
                  </a:lnTo>
                  <a:lnTo>
                    <a:pt x="0" y="16941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70675" y="3672966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5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6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22.6.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281673" y="4634229"/>
            <a:ext cx="2396490" cy="1120775"/>
            <a:chOff x="6281673" y="4634229"/>
            <a:chExt cx="2396490" cy="1120775"/>
          </a:xfrm>
        </p:grpSpPr>
        <p:sp>
          <p:nvSpPr>
            <p:cNvPr id="24" name="object 24"/>
            <p:cNvSpPr/>
            <p:nvPr/>
          </p:nvSpPr>
          <p:spPr>
            <a:xfrm>
              <a:off x="6288023" y="4640579"/>
              <a:ext cx="2383790" cy="1108075"/>
            </a:xfrm>
            <a:custGeom>
              <a:avLst/>
              <a:gdLst/>
              <a:ahLst/>
              <a:cxnLst/>
              <a:rect l="l" t="t" r="r" b="b"/>
              <a:pathLst>
                <a:path w="2383790" h="1108075">
                  <a:moveTo>
                    <a:pt x="2198878" y="0"/>
                  </a:moveTo>
                  <a:lnTo>
                    <a:pt x="184658" y="0"/>
                  </a:lnTo>
                  <a:lnTo>
                    <a:pt x="135569" y="6596"/>
                  </a:lnTo>
                  <a:lnTo>
                    <a:pt x="91458" y="25211"/>
                  </a:lnTo>
                  <a:lnTo>
                    <a:pt x="54086" y="54086"/>
                  </a:lnTo>
                  <a:lnTo>
                    <a:pt x="25211" y="91458"/>
                  </a:lnTo>
                  <a:lnTo>
                    <a:pt x="6596" y="135569"/>
                  </a:lnTo>
                  <a:lnTo>
                    <a:pt x="0" y="184658"/>
                  </a:lnTo>
                  <a:lnTo>
                    <a:pt x="0" y="923290"/>
                  </a:lnTo>
                  <a:lnTo>
                    <a:pt x="6596" y="972378"/>
                  </a:lnTo>
                  <a:lnTo>
                    <a:pt x="25211" y="1016489"/>
                  </a:lnTo>
                  <a:lnTo>
                    <a:pt x="54086" y="1053861"/>
                  </a:lnTo>
                  <a:lnTo>
                    <a:pt x="91458" y="1082736"/>
                  </a:lnTo>
                  <a:lnTo>
                    <a:pt x="135569" y="1101351"/>
                  </a:lnTo>
                  <a:lnTo>
                    <a:pt x="184658" y="1107948"/>
                  </a:lnTo>
                  <a:lnTo>
                    <a:pt x="2198878" y="1107948"/>
                  </a:lnTo>
                  <a:lnTo>
                    <a:pt x="2247966" y="1101351"/>
                  </a:lnTo>
                  <a:lnTo>
                    <a:pt x="2292077" y="1082736"/>
                  </a:lnTo>
                  <a:lnTo>
                    <a:pt x="2329449" y="1053861"/>
                  </a:lnTo>
                  <a:lnTo>
                    <a:pt x="2358324" y="1016489"/>
                  </a:lnTo>
                  <a:lnTo>
                    <a:pt x="2376939" y="972378"/>
                  </a:lnTo>
                  <a:lnTo>
                    <a:pt x="2383535" y="923290"/>
                  </a:lnTo>
                  <a:lnTo>
                    <a:pt x="2383535" y="184658"/>
                  </a:lnTo>
                  <a:lnTo>
                    <a:pt x="2376939" y="135569"/>
                  </a:lnTo>
                  <a:lnTo>
                    <a:pt x="2358324" y="91458"/>
                  </a:lnTo>
                  <a:lnTo>
                    <a:pt x="2329449" y="54086"/>
                  </a:lnTo>
                  <a:lnTo>
                    <a:pt x="2292077" y="25211"/>
                  </a:lnTo>
                  <a:lnTo>
                    <a:pt x="2247966" y="6596"/>
                  </a:lnTo>
                  <a:lnTo>
                    <a:pt x="219887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288023" y="4640579"/>
              <a:ext cx="2383790" cy="1108075"/>
            </a:xfrm>
            <a:custGeom>
              <a:avLst/>
              <a:gdLst/>
              <a:ahLst/>
              <a:cxnLst/>
              <a:rect l="l" t="t" r="r" b="b"/>
              <a:pathLst>
                <a:path w="2383790" h="1108075">
                  <a:moveTo>
                    <a:pt x="0" y="184658"/>
                  </a:moveTo>
                  <a:lnTo>
                    <a:pt x="6596" y="135569"/>
                  </a:lnTo>
                  <a:lnTo>
                    <a:pt x="25211" y="91458"/>
                  </a:lnTo>
                  <a:lnTo>
                    <a:pt x="54086" y="54086"/>
                  </a:lnTo>
                  <a:lnTo>
                    <a:pt x="91458" y="25211"/>
                  </a:lnTo>
                  <a:lnTo>
                    <a:pt x="135569" y="6596"/>
                  </a:lnTo>
                  <a:lnTo>
                    <a:pt x="184658" y="0"/>
                  </a:lnTo>
                  <a:lnTo>
                    <a:pt x="2198878" y="0"/>
                  </a:lnTo>
                  <a:lnTo>
                    <a:pt x="2247966" y="6596"/>
                  </a:lnTo>
                  <a:lnTo>
                    <a:pt x="2292077" y="25211"/>
                  </a:lnTo>
                  <a:lnTo>
                    <a:pt x="2329449" y="54086"/>
                  </a:lnTo>
                  <a:lnTo>
                    <a:pt x="2358324" y="91458"/>
                  </a:lnTo>
                  <a:lnTo>
                    <a:pt x="2376939" y="135569"/>
                  </a:lnTo>
                  <a:lnTo>
                    <a:pt x="2383535" y="184658"/>
                  </a:lnTo>
                  <a:lnTo>
                    <a:pt x="2383535" y="923290"/>
                  </a:lnTo>
                  <a:lnTo>
                    <a:pt x="2376939" y="972378"/>
                  </a:lnTo>
                  <a:lnTo>
                    <a:pt x="2358324" y="1016489"/>
                  </a:lnTo>
                  <a:lnTo>
                    <a:pt x="2329449" y="1053861"/>
                  </a:lnTo>
                  <a:lnTo>
                    <a:pt x="2292077" y="1082736"/>
                  </a:lnTo>
                  <a:lnTo>
                    <a:pt x="2247966" y="1101351"/>
                  </a:lnTo>
                  <a:lnTo>
                    <a:pt x="2198878" y="1107948"/>
                  </a:lnTo>
                  <a:lnTo>
                    <a:pt x="184658" y="1107948"/>
                  </a:lnTo>
                  <a:lnTo>
                    <a:pt x="135569" y="1101351"/>
                  </a:lnTo>
                  <a:lnTo>
                    <a:pt x="91458" y="1082736"/>
                  </a:lnTo>
                  <a:lnTo>
                    <a:pt x="54086" y="1053861"/>
                  </a:lnTo>
                  <a:lnTo>
                    <a:pt x="25211" y="1016489"/>
                  </a:lnTo>
                  <a:lnTo>
                    <a:pt x="6596" y="972378"/>
                  </a:lnTo>
                  <a:lnTo>
                    <a:pt x="0" y="923290"/>
                  </a:lnTo>
                  <a:lnTo>
                    <a:pt x="0" y="18465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670675" y="4932934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6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7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22.7.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511041" y="4640326"/>
            <a:ext cx="2495550" cy="1115060"/>
            <a:chOff x="3511041" y="4640326"/>
            <a:chExt cx="2495550" cy="1115060"/>
          </a:xfrm>
        </p:grpSpPr>
        <p:sp>
          <p:nvSpPr>
            <p:cNvPr id="28" name="object 28"/>
            <p:cNvSpPr/>
            <p:nvPr/>
          </p:nvSpPr>
          <p:spPr>
            <a:xfrm>
              <a:off x="3517391" y="4646676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2298954" y="0"/>
                  </a:moveTo>
                  <a:lnTo>
                    <a:pt x="183642" y="0"/>
                  </a:lnTo>
                  <a:lnTo>
                    <a:pt x="134805" y="6556"/>
                  </a:lnTo>
                  <a:lnTo>
                    <a:pt x="90932" y="25061"/>
                  </a:lnTo>
                  <a:lnTo>
                    <a:pt x="53768" y="53768"/>
                  </a:lnTo>
                  <a:lnTo>
                    <a:pt x="25061" y="90931"/>
                  </a:lnTo>
                  <a:lnTo>
                    <a:pt x="6556" y="134805"/>
                  </a:lnTo>
                  <a:lnTo>
                    <a:pt x="0" y="183642"/>
                  </a:lnTo>
                  <a:lnTo>
                    <a:pt x="0" y="918210"/>
                  </a:lnTo>
                  <a:lnTo>
                    <a:pt x="6556" y="967029"/>
                  </a:lnTo>
                  <a:lnTo>
                    <a:pt x="25061" y="1010897"/>
                  </a:lnTo>
                  <a:lnTo>
                    <a:pt x="53768" y="1048064"/>
                  </a:lnTo>
                  <a:lnTo>
                    <a:pt x="90932" y="1076779"/>
                  </a:lnTo>
                  <a:lnTo>
                    <a:pt x="134805" y="1095292"/>
                  </a:lnTo>
                  <a:lnTo>
                    <a:pt x="183642" y="1101852"/>
                  </a:lnTo>
                  <a:lnTo>
                    <a:pt x="2298954" y="1101852"/>
                  </a:lnTo>
                  <a:lnTo>
                    <a:pt x="2347790" y="1095292"/>
                  </a:lnTo>
                  <a:lnTo>
                    <a:pt x="2391664" y="1076779"/>
                  </a:lnTo>
                  <a:lnTo>
                    <a:pt x="2428827" y="1048064"/>
                  </a:lnTo>
                  <a:lnTo>
                    <a:pt x="2457534" y="1010897"/>
                  </a:lnTo>
                  <a:lnTo>
                    <a:pt x="2476039" y="967029"/>
                  </a:lnTo>
                  <a:lnTo>
                    <a:pt x="2482596" y="918210"/>
                  </a:lnTo>
                  <a:lnTo>
                    <a:pt x="2482596" y="183642"/>
                  </a:lnTo>
                  <a:lnTo>
                    <a:pt x="2476039" y="134805"/>
                  </a:lnTo>
                  <a:lnTo>
                    <a:pt x="2457534" y="90932"/>
                  </a:lnTo>
                  <a:lnTo>
                    <a:pt x="2428827" y="53768"/>
                  </a:lnTo>
                  <a:lnTo>
                    <a:pt x="2391664" y="25061"/>
                  </a:lnTo>
                  <a:lnTo>
                    <a:pt x="2347790" y="6556"/>
                  </a:lnTo>
                  <a:lnTo>
                    <a:pt x="229895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517391" y="4646676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0" y="183642"/>
                  </a:moveTo>
                  <a:lnTo>
                    <a:pt x="6556" y="134805"/>
                  </a:lnTo>
                  <a:lnTo>
                    <a:pt x="25061" y="90931"/>
                  </a:lnTo>
                  <a:lnTo>
                    <a:pt x="53768" y="53768"/>
                  </a:lnTo>
                  <a:lnTo>
                    <a:pt x="90932" y="25061"/>
                  </a:lnTo>
                  <a:lnTo>
                    <a:pt x="134805" y="6556"/>
                  </a:lnTo>
                  <a:lnTo>
                    <a:pt x="183642" y="0"/>
                  </a:lnTo>
                  <a:lnTo>
                    <a:pt x="2298954" y="0"/>
                  </a:lnTo>
                  <a:lnTo>
                    <a:pt x="2347790" y="6556"/>
                  </a:lnTo>
                  <a:lnTo>
                    <a:pt x="2391664" y="25061"/>
                  </a:lnTo>
                  <a:lnTo>
                    <a:pt x="2428827" y="53768"/>
                  </a:lnTo>
                  <a:lnTo>
                    <a:pt x="2457534" y="90932"/>
                  </a:lnTo>
                  <a:lnTo>
                    <a:pt x="2476039" y="134805"/>
                  </a:lnTo>
                  <a:lnTo>
                    <a:pt x="2482596" y="183642"/>
                  </a:lnTo>
                  <a:lnTo>
                    <a:pt x="2482596" y="918210"/>
                  </a:lnTo>
                  <a:lnTo>
                    <a:pt x="2476039" y="967029"/>
                  </a:lnTo>
                  <a:lnTo>
                    <a:pt x="2457534" y="1010897"/>
                  </a:lnTo>
                  <a:lnTo>
                    <a:pt x="2428827" y="1048064"/>
                  </a:lnTo>
                  <a:lnTo>
                    <a:pt x="2391664" y="1076779"/>
                  </a:lnTo>
                  <a:lnTo>
                    <a:pt x="2347790" y="1095292"/>
                  </a:lnTo>
                  <a:lnTo>
                    <a:pt x="2298954" y="1101852"/>
                  </a:lnTo>
                  <a:lnTo>
                    <a:pt x="183642" y="1101852"/>
                  </a:lnTo>
                  <a:lnTo>
                    <a:pt x="134805" y="1095292"/>
                  </a:lnTo>
                  <a:lnTo>
                    <a:pt x="90932" y="1076779"/>
                  </a:lnTo>
                  <a:lnTo>
                    <a:pt x="53768" y="1048064"/>
                  </a:lnTo>
                  <a:lnTo>
                    <a:pt x="25061" y="1010897"/>
                  </a:lnTo>
                  <a:lnTo>
                    <a:pt x="6556" y="967029"/>
                  </a:lnTo>
                  <a:lnTo>
                    <a:pt x="0" y="918210"/>
                  </a:lnTo>
                  <a:lnTo>
                    <a:pt x="0" y="18364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950334" y="4935982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3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4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22.4.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630804" y="5972352"/>
            <a:ext cx="62674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задач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 обеспечивается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интеграция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воспитания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едином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процессе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814061" y="1699005"/>
            <a:ext cx="2815590" cy="393700"/>
            <a:chOff x="4814061" y="1699005"/>
            <a:chExt cx="2815590" cy="393700"/>
          </a:xfrm>
        </p:grpSpPr>
        <p:sp>
          <p:nvSpPr>
            <p:cNvPr id="33" name="object 33"/>
            <p:cNvSpPr/>
            <p:nvPr/>
          </p:nvSpPr>
          <p:spPr>
            <a:xfrm>
              <a:off x="4820411" y="1705355"/>
              <a:ext cx="2802890" cy="381000"/>
            </a:xfrm>
            <a:custGeom>
              <a:avLst/>
              <a:gdLst/>
              <a:ahLst/>
              <a:cxnLst/>
              <a:rect l="l" t="t" r="r" b="b"/>
              <a:pathLst>
                <a:path w="2802890" h="381000">
                  <a:moveTo>
                    <a:pt x="2739136" y="0"/>
                  </a:moveTo>
                  <a:lnTo>
                    <a:pt x="63500" y="0"/>
                  </a:lnTo>
                  <a:lnTo>
                    <a:pt x="38790" y="4992"/>
                  </a:lnTo>
                  <a:lnTo>
                    <a:pt x="18605" y="18605"/>
                  </a:lnTo>
                  <a:lnTo>
                    <a:pt x="4992" y="38790"/>
                  </a:lnTo>
                  <a:lnTo>
                    <a:pt x="0" y="63500"/>
                  </a:lnTo>
                  <a:lnTo>
                    <a:pt x="0" y="317500"/>
                  </a:lnTo>
                  <a:lnTo>
                    <a:pt x="4992" y="342209"/>
                  </a:lnTo>
                  <a:lnTo>
                    <a:pt x="18605" y="362394"/>
                  </a:lnTo>
                  <a:lnTo>
                    <a:pt x="38790" y="376007"/>
                  </a:lnTo>
                  <a:lnTo>
                    <a:pt x="63500" y="381000"/>
                  </a:lnTo>
                  <a:lnTo>
                    <a:pt x="2739136" y="381000"/>
                  </a:lnTo>
                  <a:lnTo>
                    <a:pt x="2763845" y="376007"/>
                  </a:lnTo>
                  <a:lnTo>
                    <a:pt x="2784030" y="362394"/>
                  </a:lnTo>
                  <a:lnTo>
                    <a:pt x="2797643" y="342209"/>
                  </a:lnTo>
                  <a:lnTo>
                    <a:pt x="2802636" y="317500"/>
                  </a:lnTo>
                  <a:lnTo>
                    <a:pt x="2802636" y="63500"/>
                  </a:lnTo>
                  <a:lnTo>
                    <a:pt x="2797643" y="38790"/>
                  </a:lnTo>
                  <a:lnTo>
                    <a:pt x="2784030" y="18605"/>
                  </a:lnTo>
                  <a:lnTo>
                    <a:pt x="2763845" y="4992"/>
                  </a:lnTo>
                  <a:lnTo>
                    <a:pt x="273913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820411" y="1705355"/>
              <a:ext cx="2802890" cy="381000"/>
            </a:xfrm>
            <a:custGeom>
              <a:avLst/>
              <a:gdLst/>
              <a:ahLst/>
              <a:cxnLst/>
              <a:rect l="l" t="t" r="r" b="b"/>
              <a:pathLst>
                <a:path w="2802890" h="381000">
                  <a:moveTo>
                    <a:pt x="0" y="63500"/>
                  </a:moveTo>
                  <a:lnTo>
                    <a:pt x="4992" y="38790"/>
                  </a:lnTo>
                  <a:lnTo>
                    <a:pt x="18605" y="18605"/>
                  </a:lnTo>
                  <a:lnTo>
                    <a:pt x="38790" y="4992"/>
                  </a:lnTo>
                  <a:lnTo>
                    <a:pt x="63500" y="0"/>
                  </a:lnTo>
                  <a:lnTo>
                    <a:pt x="2739136" y="0"/>
                  </a:lnTo>
                  <a:lnTo>
                    <a:pt x="2763845" y="4992"/>
                  </a:lnTo>
                  <a:lnTo>
                    <a:pt x="2784030" y="18605"/>
                  </a:lnTo>
                  <a:lnTo>
                    <a:pt x="2797643" y="38790"/>
                  </a:lnTo>
                  <a:lnTo>
                    <a:pt x="2802636" y="63500"/>
                  </a:lnTo>
                  <a:lnTo>
                    <a:pt x="2802636" y="317500"/>
                  </a:lnTo>
                  <a:lnTo>
                    <a:pt x="2797643" y="342209"/>
                  </a:lnTo>
                  <a:lnTo>
                    <a:pt x="2784030" y="362394"/>
                  </a:lnTo>
                  <a:lnTo>
                    <a:pt x="2763845" y="376007"/>
                  </a:lnTo>
                  <a:lnTo>
                    <a:pt x="2739136" y="381000"/>
                  </a:lnTo>
                  <a:lnTo>
                    <a:pt x="63500" y="381000"/>
                  </a:lnTo>
                  <a:lnTo>
                    <a:pt x="38790" y="376007"/>
                  </a:lnTo>
                  <a:lnTo>
                    <a:pt x="18605" y="362394"/>
                  </a:lnTo>
                  <a:lnTo>
                    <a:pt x="4992" y="342209"/>
                  </a:lnTo>
                  <a:lnTo>
                    <a:pt x="0" y="317500"/>
                  </a:lnTo>
                  <a:lnTo>
                    <a:pt x="0" y="63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072888" y="1722247"/>
            <a:ext cx="23006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Задачи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содержание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16253" y="1699005"/>
            <a:ext cx="1557020" cy="393700"/>
            <a:chOff x="1016253" y="1699005"/>
            <a:chExt cx="1557020" cy="393700"/>
          </a:xfrm>
        </p:grpSpPr>
        <p:sp>
          <p:nvSpPr>
            <p:cNvPr id="37" name="object 37"/>
            <p:cNvSpPr/>
            <p:nvPr/>
          </p:nvSpPr>
          <p:spPr>
            <a:xfrm>
              <a:off x="1022603" y="1705355"/>
              <a:ext cx="1544320" cy="381000"/>
            </a:xfrm>
            <a:custGeom>
              <a:avLst/>
              <a:gdLst/>
              <a:ahLst/>
              <a:cxnLst/>
              <a:rect l="l" t="t" r="r" b="b"/>
              <a:pathLst>
                <a:path w="1544320" h="381000">
                  <a:moveTo>
                    <a:pt x="1480312" y="0"/>
                  </a:moveTo>
                  <a:lnTo>
                    <a:pt x="63500" y="0"/>
                  </a:lnTo>
                  <a:lnTo>
                    <a:pt x="38785" y="4992"/>
                  </a:lnTo>
                  <a:lnTo>
                    <a:pt x="18600" y="18605"/>
                  </a:lnTo>
                  <a:lnTo>
                    <a:pt x="4990" y="38790"/>
                  </a:lnTo>
                  <a:lnTo>
                    <a:pt x="0" y="63500"/>
                  </a:lnTo>
                  <a:lnTo>
                    <a:pt x="0" y="317500"/>
                  </a:lnTo>
                  <a:lnTo>
                    <a:pt x="4990" y="342209"/>
                  </a:lnTo>
                  <a:lnTo>
                    <a:pt x="18600" y="362394"/>
                  </a:lnTo>
                  <a:lnTo>
                    <a:pt x="38785" y="376007"/>
                  </a:lnTo>
                  <a:lnTo>
                    <a:pt x="63500" y="381000"/>
                  </a:lnTo>
                  <a:lnTo>
                    <a:pt x="1480312" y="381000"/>
                  </a:lnTo>
                  <a:lnTo>
                    <a:pt x="1505021" y="376007"/>
                  </a:lnTo>
                  <a:lnTo>
                    <a:pt x="1525206" y="362394"/>
                  </a:lnTo>
                  <a:lnTo>
                    <a:pt x="1538819" y="342209"/>
                  </a:lnTo>
                  <a:lnTo>
                    <a:pt x="1543812" y="317500"/>
                  </a:lnTo>
                  <a:lnTo>
                    <a:pt x="1543812" y="63500"/>
                  </a:lnTo>
                  <a:lnTo>
                    <a:pt x="1538819" y="38790"/>
                  </a:lnTo>
                  <a:lnTo>
                    <a:pt x="1525206" y="18605"/>
                  </a:lnTo>
                  <a:lnTo>
                    <a:pt x="1505021" y="4992"/>
                  </a:lnTo>
                  <a:lnTo>
                    <a:pt x="148031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22603" y="1705355"/>
              <a:ext cx="1544320" cy="381000"/>
            </a:xfrm>
            <a:custGeom>
              <a:avLst/>
              <a:gdLst/>
              <a:ahLst/>
              <a:cxnLst/>
              <a:rect l="l" t="t" r="r" b="b"/>
              <a:pathLst>
                <a:path w="1544320" h="381000">
                  <a:moveTo>
                    <a:pt x="0" y="63500"/>
                  </a:moveTo>
                  <a:lnTo>
                    <a:pt x="4990" y="38790"/>
                  </a:lnTo>
                  <a:lnTo>
                    <a:pt x="18600" y="18605"/>
                  </a:lnTo>
                  <a:lnTo>
                    <a:pt x="38785" y="4992"/>
                  </a:lnTo>
                  <a:lnTo>
                    <a:pt x="63500" y="0"/>
                  </a:lnTo>
                  <a:lnTo>
                    <a:pt x="1480312" y="0"/>
                  </a:lnTo>
                  <a:lnTo>
                    <a:pt x="1505021" y="4992"/>
                  </a:lnTo>
                  <a:lnTo>
                    <a:pt x="1525206" y="18605"/>
                  </a:lnTo>
                  <a:lnTo>
                    <a:pt x="1538819" y="38790"/>
                  </a:lnTo>
                  <a:lnTo>
                    <a:pt x="1543812" y="63500"/>
                  </a:lnTo>
                  <a:lnTo>
                    <a:pt x="1543812" y="317500"/>
                  </a:lnTo>
                  <a:lnTo>
                    <a:pt x="1538819" y="342209"/>
                  </a:lnTo>
                  <a:lnTo>
                    <a:pt x="1525206" y="362394"/>
                  </a:lnTo>
                  <a:lnTo>
                    <a:pt x="1505021" y="376007"/>
                  </a:lnTo>
                  <a:lnTo>
                    <a:pt x="1480312" y="381000"/>
                  </a:lnTo>
                  <a:lnTo>
                    <a:pt x="63500" y="381000"/>
                  </a:lnTo>
                  <a:lnTo>
                    <a:pt x="38785" y="376007"/>
                  </a:lnTo>
                  <a:lnTo>
                    <a:pt x="18600" y="362394"/>
                  </a:lnTo>
                  <a:lnTo>
                    <a:pt x="4990" y="342209"/>
                  </a:lnTo>
                  <a:lnTo>
                    <a:pt x="0" y="317500"/>
                  </a:lnTo>
                  <a:lnTo>
                    <a:pt x="0" y="63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250086" y="1722247"/>
            <a:ext cx="1088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Ценн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10869" y="2287270"/>
            <a:ext cx="2364740" cy="2136140"/>
            <a:chOff x="610869" y="2287270"/>
            <a:chExt cx="2364740" cy="2136140"/>
          </a:xfrm>
        </p:grpSpPr>
        <p:sp>
          <p:nvSpPr>
            <p:cNvPr id="41" name="object 41"/>
            <p:cNvSpPr/>
            <p:nvPr/>
          </p:nvSpPr>
          <p:spPr>
            <a:xfrm>
              <a:off x="617219" y="2293620"/>
              <a:ext cx="2352040" cy="2123440"/>
            </a:xfrm>
            <a:custGeom>
              <a:avLst/>
              <a:gdLst/>
              <a:ahLst/>
              <a:cxnLst/>
              <a:rect l="l" t="t" r="r" b="b"/>
              <a:pathLst>
                <a:path w="2352040" h="2123440">
                  <a:moveTo>
                    <a:pt x="1997710" y="0"/>
                  </a:moveTo>
                  <a:lnTo>
                    <a:pt x="353821" y="0"/>
                  </a:lnTo>
                  <a:lnTo>
                    <a:pt x="305812" y="3229"/>
                  </a:lnTo>
                  <a:lnTo>
                    <a:pt x="259764" y="12635"/>
                  </a:lnTo>
                  <a:lnTo>
                    <a:pt x="216102" y="27799"/>
                  </a:lnTo>
                  <a:lnTo>
                    <a:pt x="175244" y="48297"/>
                  </a:lnTo>
                  <a:lnTo>
                    <a:pt x="137615" y="73710"/>
                  </a:lnTo>
                  <a:lnTo>
                    <a:pt x="103635" y="103616"/>
                  </a:lnTo>
                  <a:lnTo>
                    <a:pt x="73725" y="137593"/>
                  </a:lnTo>
                  <a:lnTo>
                    <a:pt x="48308" y="175222"/>
                  </a:lnTo>
                  <a:lnTo>
                    <a:pt x="27806" y="216080"/>
                  </a:lnTo>
                  <a:lnTo>
                    <a:pt x="12639" y="259747"/>
                  </a:lnTo>
                  <a:lnTo>
                    <a:pt x="3230" y="305801"/>
                  </a:lnTo>
                  <a:lnTo>
                    <a:pt x="0" y="353821"/>
                  </a:lnTo>
                  <a:lnTo>
                    <a:pt x="0" y="1769109"/>
                  </a:lnTo>
                  <a:lnTo>
                    <a:pt x="3230" y="1817130"/>
                  </a:lnTo>
                  <a:lnTo>
                    <a:pt x="12639" y="1863184"/>
                  </a:lnTo>
                  <a:lnTo>
                    <a:pt x="27806" y="1906851"/>
                  </a:lnTo>
                  <a:lnTo>
                    <a:pt x="48308" y="1947709"/>
                  </a:lnTo>
                  <a:lnTo>
                    <a:pt x="73725" y="1985338"/>
                  </a:lnTo>
                  <a:lnTo>
                    <a:pt x="103635" y="2019315"/>
                  </a:lnTo>
                  <a:lnTo>
                    <a:pt x="137615" y="2049221"/>
                  </a:lnTo>
                  <a:lnTo>
                    <a:pt x="175244" y="2074634"/>
                  </a:lnTo>
                  <a:lnTo>
                    <a:pt x="216102" y="2095132"/>
                  </a:lnTo>
                  <a:lnTo>
                    <a:pt x="259764" y="2110296"/>
                  </a:lnTo>
                  <a:lnTo>
                    <a:pt x="305812" y="2119702"/>
                  </a:lnTo>
                  <a:lnTo>
                    <a:pt x="353821" y="2122931"/>
                  </a:lnTo>
                  <a:lnTo>
                    <a:pt x="1997710" y="2122931"/>
                  </a:lnTo>
                  <a:lnTo>
                    <a:pt x="2045730" y="2119702"/>
                  </a:lnTo>
                  <a:lnTo>
                    <a:pt x="2091784" y="2110296"/>
                  </a:lnTo>
                  <a:lnTo>
                    <a:pt x="2135451" y="2095132"/>
                  </a:lnTo>
                  <a:lnTo>
                    <a:pt x="2176309" y="2074634"/>
                  </a:lnTo>
                  <a:lnTo>
                    <a:pt x="2213938" y="2049221"/>
                  </a:lnTo>
                  <a:lnTo>
                    <a:pt x="2247915" y="2019315"/>
                  </a:lnTo>
                  <a:lnTo>
                    <a:pt x="2277821" y="1985338"/>
                  </a:lnTo>
                  <a:lnTo>
                    <a:pt x="2303234" y="1947709"/>
                  </a:lnTo>
                  <a:lnTo>
                    <a:pt x="2323732" y="1906851"/>
                  </a:lnTo>
                  <a:lnTo>
                    <a:pt x="2338896" y="1863184"/>
                  </a:lnTo>
                  <a:lnTo>
                    <a:pt x="2348302" y="1817130"/>
                  </a:lnTo>
                  <a:lnTo>
                    <a:pt x="2351532" y="1769109"/>
                  </a:lnTo>
                  <a:lnTo>
                    <a:pt x="2351532" y="353821"/>
                  </a:lnTo>
                  <a:lnTo>
                    <a:pt x="2348302" y="305801"/>
                  </a:lnTo>
                  <a:lnTo>
                    <a:pt x="2338896" y="259747"/>
                  </a:lnTo>
                  <a:lnTo>
                    <a:pt x="2323732" y="216080"/>
                  </a:lnTo>
                  <a:lnTo>
                    <a:pt x="2303234" y="175222"/>
                  </a:lnTo>
                  <a:lnTo>
                    <a:pt x="2277821" y="137593"/>
                  </a:lnTo>
                  <a:lnTo>
                    <a:pt x="2247915" y="103616"/>
                  </a:lnTo>
                  <a:lnTo>
                    <a:pt x="2213938" y="73710"/>
                  </a:lnTo>
                  <a:lnTo>
                    <a:pt x="2176309" y="48297"/>
                  </a:lnTo>
                  <a:lnTo>
                    <a:pt x="2135451" y="27799"/>
                  </a:lnTo>
                  <a:lnTo>
                    <a:pt x="2091784" y="12635"/>
                  </a:lnTo>
                  <a:lnTo>
                    <a:pt x="2045730" y="3229"/>
                  </a:lnTo>
                  <a:lnTo>
                    <a:pt x="199771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7219" y="2293620"/>
              <a:ext cx="2352040" cy="2123440"/>
            </a:xfrm>
            <a:custGeom>
              <a:avLst/>
              <a:gdLst/>
              <a:ahLst/>
              <a:cxnLst/>
              <a:rect l="l" t="t" r="r" b="b"/>
              <a:pathLst>
                <a:path w="2352040" h="2123440">
                  <a:moveTo>
                    <a:pt x="0" y="353821"/>
                  </a:moveTo>
                  <a:lnTo>
                    <a:pt x="3230" y="305801"/>
                  </a:lnTo>
                  <a:lnTo>
                    <a:pt x="12639" y="259747"/>
                  </a:lnTo>
                  <a:lnTo>
                    <a:pt x="27806" y="216080"/>
                  </a:lnTo>
                  <a:lnTo>
                    <a:pt x="48308" y="175222"/>
                  </a:lnTo>
                  <a:lnTo>
                    <a:pt x="73725" y="137593"/>
                  </a:lnTo>
                  <a:lnTo>
                    <a:pt x="103635" y="103616"/>
                  </a:lnTo>
                  <a:lnTo>
                    <a:pt x="137615" y="73710"/>
                  </a:lnTo>
                  <a:lnTo>
                    <a:pt x="175244" y="48297"/>
                  </a:lnTo>
                  <a:lnTo>
                    <a:pt x="216102" y="27799"/>
                  </a:lnTo>
                  <a:lnTo>
                    <a:pt x="259764" y="12635"/>
                  </a:lnTo>
                  <a:lnTo>
                    <a:pt x="305812" y="3229"/>
                  </a:lnTo>
                  <a:lnTo>
                    <a:pt x="353821" y="0"/>
                  </a:lnTo>
                  <a:lnTo>
                    <a:pt x="1997710" y="0"/>
                  </a:lnTo>
                  <a:lnTo>
                    <a:pt x="2045730" y="3229"/>
                  </a:lnTo>
                  <a:lnTo>
                    <a:pt x="2091784" y="12635"/>
                  </a:lnTo>
                  <a:lnTo>
                    <a:pt x="2135451" y="27799"/>
                  </a:lnTo>
                  <a:lnTo>
                    <a:pt x="2176309" y="48297"/>
                  </a:lnTo>
                  <a:lnTo>
                    <a:pt x="2213938" y="73710"/>
                  </a:lnTo>
                  <a:lnTo>
                    <a:pt x="2247915" y="103616"/>
                  </a:lnTo>
                  <a:lnTo>
                    <a:pt x="2277821" y="137593"/>
                  </a:lnTo>
                  <a:lnTo>
                    <a:pt x="2303234" y="175222"/>
                  </a:lnTo>
                  <a:lnTo>
                    <a:pt x="2323732" y="216080"/>
                  </a:lnTo>
                  <a:lnTo>
                    <a:pt x="2338896" y="259747"/>
                  </a:lnTo>
                  <a:lnTo>
                    <a:pt x="2348302" y="305801"/>
                  </a:lnTo>
                  <a:lnTo>
                    <a:pt x="2351532" y="353821"/>
                  </a:lnTo>
                  <a:lnTo>
                    <a:pt x="2351532" y="1769109"/>
                  </a:lnTo>
                  <a:lnTo>
                    <a:pt x="2348302" y="1817130"/>
                  </a:lnTo>
                  <a:lnTo>
                    <a:pt x="2338896" y="1863184"/>
                  </a:lnTo>
                  <a:lnTo>
                    <a:pt x="2323732" y="1906851"/>
                  </a:lnTo>
                  <a:lnTo>
                    <a:pt x="2303234" y="1947709"/>
                  </a:lnTo>
                  <a:lnTo>
                    <a:pt x="2277821" y="1985338"/>
                  </a:lnTo>
                  <a:lnTo>
                    <a:pt x="2247915" y="2019315"/>
                  </a:lnTo>
                  <a:lnTo>
                    <a:pt x="2213938" y="2049221"/>
                  </a:lnTo>
                  <a:lnTo>
                    <a:pt x="2176309" y="2074634"/>
                  </a:lnTo>
                  <a:lnTo>
                    <a:pt x="2135451" y="2095132"/>
                  </a:lnTo>
                  <a:lnTo>
                    <a:pt x="2091784" y="2110296"/>
                  </a:lnTo>
                  <a:lnTo>
                    <a:pt x="2045730" y="2119702"/>
                  </a:lnTo>
                  <a:lnTo>
                    <a:pt x="1997710" y="2122931"/>
                  </a:lnTo>
                  <a:lnTo>
                    <a:pt x="353821" y="2122931"/>
                  </a:lnTo>
                  <a:lnTo>
                    <a:pt x="305812" y="2119702"/>
                  </a:lnTo>
                  <a:lnTo>
                    <a:pt x="259764" y="2110296"/>
                  </a:lnTo>
                  <a:lnTo>
                    <a:pt x="216102" y="2095132"/>
                  </a:lnTo>
                  <a:lnTo>
                    <a:pt x="175244" y="2074634"/>
                  </a:lnTo>
                  <a:lnTo>
                    <a:pt x="137615" y="2049221"/>
                  </a:lnTo>
                  <a:lnTo>
                    <a:pt x="103635" y="2019315"/>
                  </a:lnTo>
                  <a:lnTo>
                    <a:pt x="73725" y="1985338"/>
                  </a:lnTo>
                  <a:lnTo>
                    <a:pt x="48308" y="1947709"/>
                  </a:lnTo>
                  <a:lnTo>
                    <a:pt x="27806" y="1906851"/>
                  </a:lnTo>
                  <a:lnTo>
                    <a:pt x="12639" y="1863184"/>
                  </a:lnTo>
                  <a:lnTo>
                    <a:pt x="3230" y="1817130"/>
                  </a:lnTo>
                  <a:lnTo>
                    <a:pt x="0" y="1769109"/>
                  </a:lnTo>
                  <a:lnTo>
                    <a:pt x="0" y="35382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329308" y="3093466"/>
            <a:ext cx="9766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191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"Жизнь"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"</a:t>
            </a:r>
            <a:r>
              <a:rPr sz="1600" spc="-45" dirty="0">
                <a:latin typeface="Times New Roman"/>
                <a:cs typeface="Times New Roman"/>
              </a:rPr>
              <a:t>З</a:t>
            </a:r>
            <a:r>
              <a:rPr sz="1600" spc="-5" dirty="0">
                <a:latin typeface="Times New Roman"/>
                <a:cs typeface="Times New Roman"/>
              </a:rPr>
              <a:t>д</a:t>
            </a:r>
            <a:r>
              <a:rPr sz="160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ро</a:t>
            </a:r>
            <a:r>
              <a:rPr sz="1600" spc="-10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ье"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29030" y="548386"/>
            <a:ext cx="6885940" cy="1050925"/>
            <a:chOff x="1129030" y="548386"/>
            <a:chExt cx="6885940" cy="1050925"/>
          </a:xfrm>
        </p:grpSpPr>
        <p:sp>
          <p:nvSpPr>
            <p:cNvPr id="3" name="object 3"/>
            <p:cNvSpPr/>
            <p:nvPr/>
          </p:nvSpPr>
          <p:spPr>
            <a:xfrm>
              <a:off x="1135380" y="554736"/>
              <a:ext cx="6873240" cy="1038225"/>
            </a:xfrm>
            <a:custGeom>
              <a:avLst/>
              <a:gdLst/>
              <a:ahLst/>
              <a:cxnLst/>
              <a:rect l="l" t="t" r="r" b="b"/>
              <a:pathLst>
                <a:path w="6873240" h="1038225">
                  <a:moveTo>
                    <a:pt x="6700266" y="0"/>
                  </a:moveTo>
                  <a:lnTo>
                    <a:pt x="172973" y="0"/>
                  </a:lnTo>
                  <a:lnTo>
                    <a:pt x="126991" y="6180"/>
                  </a:lnTo>
                  <a:lnTo>
                    <a:pt x="85671" y="23622"/>
                  </a:lnTo>
                  <a:lnTo>
                    <a:pt x="50663" y="50673"/>
                  </a:lnTo>
                  <a:lnTo>
                    <a:pt x="23616" y="85682"/>
                  </a:lnTo>
                  <a:lnTo>
                    <a:pt x="6178" y="127000"/>
                  </a:lnTo>
                  <a:lnTo>
                    <a:pt x="0" y="172974"/>
                  </a:lnTo>
                  <a:lnTo>
                    <a:pt x="0" y="864869"/>
                  </a:lnTo>
                  <a:lnTo>
                    <a:pt x="6178" y="910843"/>
                  </a:lnTo>
                  <a:lnTo>
                    <a:pt x="23616" y="952161"/>
                  </a:lnTo>
                  <a:lnTo>
                    <a:pt x="50663" y="987170"/>
                  </a:lnTo>
                  <a:lnTo>
                    <a:pt x="85671" y="1014221"/>
                  </a:lnTo>
                  <a:lnTo>
                    <a:pt x="126991" y="1031663"/>
                  </a:lnTo>
                  <a:lnTo>
                    <a:pt x="172973" y="1037843"/>
                  </a:lnTo>
                  <a:lnTo>
                    <a:pt x="6700266" y="1037843"/>
                  </a:lnTo>
                  <a:lnTo>
                    <a:pt x="6746240" y="1031663"/>
                  </a:lnTo>
                  <a:lnTo>
                    <a:pt x="6787557" y="1014221"/>
                  </a:lnTo>
                  <a:lnTo>
                    <a:pt x="6822567" y="987170"/>
                  </a:lnTo>
                  <a:lnTo>
                    <a:pt x="6849618" y="952161"/>
                  </a:lnTo>
                  <a:lnTo>
                    <a:pt x="6867059" y="910843"/>
                  </a:lnTo>
                  <a:lnTo>
                    <a:pt x="6873240" y="864869"/>
                  </a:lnTo>
                  <a:lnTo>
                    <a:pt x="6873240" y="172974"/>
                  </a:lnTo>
                  <a:lnTo>
                    <a:pt x="6867059" y="127000"/>
                  </a:lnTo>
                  <a:lnTo>
                    <a:pt x="6849618" y="85682"/>
                  </a:lnTo>
                  <a:lnTo>
                    <a:pt x="6822567" y="50673"/>
                  </a:lnTo>
                  <a:lnTo>
                    <a:pt x="6787557" y="23622"/>
                  </a:lnTo>
                  <a:lnTo>
                    <a:pt x="6746240" y="6180"/>
                  </a:lnTo>
                  <a:lnTo>
                    <a:pt x="670026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5380" y="554736"/>
              <a:ext cx="6873240" cy="1038225"/>
            </a:xfrm>
            <a:custGeom>
              <a:avLst/>
              <a:gdLst/>
              <a:ahLst/>
              <a:cxnLst/>
              <a:rect l="l" t="t" r="r" b="b"/>
              <a:pathLst>
                <a:path w="6873240" h="1038225">
                  <a:moveTo>
                    <a:pt x="0" y="172974"/>
                  </a:moveTo>
                  <a:lnTo>
                    <a:pt x="6178" y="127000"/>
                  </a:lnTo>
                  <a:lnTo>
                    <a:pt x="23616" y="85682"/>
                  </a:lnTo>
                  <a:lnTo>
                    <a:pt x="50663" y="50673"/>
                  </a:lnTo>
                  <a:lnTo>
                    <a:pt x="85671" y="23622"/>
                  </a:lnTo>
                  <a:lnTo>
                    <a:pt x="126991" y="6180"/>
                  </a:lnTo>
                  <a:lnTo>
                    <a:pt x="172973" y="0"/>
                  </a:lnTo>
                  <a:lnTo>
                    <a:pt x="6700266" y="0"/>
                  </a:lnTo>
                  <a:lnTo>
                    <a:pt x="6746240" y="6180"/>
                  </a:lnTo>
                  <a:lnTo>
                    <a:pt x="6787557" y="23622"/>
                  </a:lnTo>
                  <a:lnTo>
                    <a:pt x="6822567" y="50673"/>
                  </a:lnTo>
                  <a:lnTo>
                    <a:pt x="6849618" y="85682"/>
                  </a:lnTo>
                  <a:lnTo>
                    <a:pt x="6867059" y="127000"/>
                  </a:lnTo>
                  <a:lnTo>
                    <a:pt x="6873240" y="172974"/>
                  </a:lnTo>
                  <a:lnTo>
                    <a:pt x="6873240" y="864869"/>
                  </a:lnTo>
                  <a:lnTo>
                    <a:pt x="6867059" y="910843"/>
                  </a:lnTo>
                  <a:lnTo>
                    <a:pt x="6849618" y="952161"/>
                  </a:lnTo>
                  <a:lnTo>
                    <a:pt x="6822567" y="987170"/>
                  </a:lnTo>
                  <a:lnTo>
                    <a:pt x="6787557" y="1014221"/>
                  </a:lnTo>
                  <a:lnTo>
                    <a:pt x="6746240" y="1031663"/>
                  </a:lnTo>
                  <a:lnTo>
                    <a:pt x="6700266" y="1037843"/>
                  </a:lnTo>
                  <a:lnTo>
                    <a:pt x="172973" y="1037843"/>
                  </a:lnTo>
                  <a:lnTo>
                    <a:pt x="126991" y="1031663"/>
                  </a:lnTo>
                  <a:lnTo>
                    <a:pt x="85671" y="1014221"/>
                  </a:lnTo>
                  <a:lnTo>
                    <a:pt x="50663" y="987170"/>
                  </a:lnTo>
                  <a:lnTo>
                    <a:pt x="23616" y="952161"/>
                  </a:lnTo>
                  <a:lnTo>
                    <a:pt x="6178" y="910843"/>
                  </a:lnTo>
                  <a:lnTo>
                    <a:pt x="0" y="864869"/>
                  </a:lnTo>
                  <a:lnTo>
                    <a:pt x="0" y="172974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8353" y="685038"/>
            <a:ext cx="65278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3090" marR="5080" indent="-58102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Вариативные</a:t>
            </a:r>
            <a:r>
              <a:rPr dirty="0"/>
              <a:t> </a:t>
            </a:r>
            <a:r>
              <a:rPr spc="-10" dirty="0"/>
              <a:t>формы,</a:t>
            </a:r>
            <a:r>
              <a:rPr spc="-5" dirty="0"/>
              <a:t> </a:t>
            </a:r>
            <a:r>
              <a:rPr spc="5" dirty="0"/>
              <a:t>способы,</a:t>
            </a:r>
            <a:r>
              <a:rPr spc="-5" dirty="0"/>
              <a:t> </a:t>
            </a:r>
            <a:r>
              <a:rPr spc="-20" dirty="0"/>
              <a:t>методы</a:t>
            </a:r>
            <a:r>
              <a:rPr dirty="0"/>
              <a:t> и</a:t>
            </a:r>
            <a:r>
              <a:rPr spc="-5" dirty="0"/>
              <a:t> </a:t>
            </a:r>
            <a:r>
              <a:rPr spc="-10" dirty="0"/>
              <a:t>средства </a:t>
            </a:r>
            <a:r>
              <a:rPr spc="-585" dirty="0"/>
              <a:t> </a:t>
            </a:r>
            <a:r>
              <a:rPr dirty="0"/>
              <a:t>реализации</a:t>
            </a:r>
            <a:r>
              <a:rPr spc="-5" dirty="0"/>
              <a:t> </a:t>
            </a:r>
            <a:r>
              <a:rPr dirty="0"/>
              <a:t>Программы (п.</a:t>
            </a:r>
            <a:r>
              <a:rPr spc="-5" dirty="0"/>
              <a:t> </a:t>
            </a:r>
            <a:r>
              <a:rPr dirty="0"/>
              <a:t>23.</a:t>
            </a:r>
            <a:r>
              <a:rPr spc="-5" dirty="0"/>
              <a:t> </a:t>
            </a:r>
            <a:r>
              <a:rPr spc="5" dirty="0"/>
              <a:t>ФОП</a:t>
            </a:r>
            <a:r>
              <a:rPr spc="15" dirty="0"/>
              <a:t> </a:t>
            </a:r>
            <a:r>
              <a:rPr spc="-10" dirty="0"/>
              <a:t>ДО)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6202" y="2294382"/>
            <a:ext cx="611568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Формы, </a:t>
            </a:r>
            <a:r>
              <a:rPr sz="1800" spc="5" dirty="0">
                <a:latin typeface="Times New Roman"/>
                <a:cs typeface="Times New Roman"/>
              </a:rPr>
              <a:t>способы, </a:t>
            </a:r>
            <a:r>
              <a:rPr sz="1800" spc="-15" dirty="0">
                <a:latin typeface="Times New Roman"/>
                <a:cs typeface="Times New Roman"/>
              </a:rPr>
              <a:t>методы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средства </a:t>
            </a:r>
            <a:r>
              <a:rPr sz="1800" dirty="0">
                <a:latin typeface="Times New Roman"/>
                <a:cs typeface="Times New Roman"/>
              </a:rPr>
              <a:t>реализации </a:t>
            </a:r>
            <a:r>
              <a:rPr sz="1800" spc="-5" dirty="0">
                <a:latin typeface="Times New Roman"/>
                <a:cs typeface="Times New Roman"/>
              </a:rPr>
              <a:t>Программы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педагог</a:t>
            </a:r>
            <a:r>
              <a:rPr sz="1800" spc="-5" dirty="0">
                <a:latin typeface="Times New Roman"/>
                <a:cs typeface="Times New Roman"/>
              </a:rPr>
              <a:t> определяет </a:t>
            </a:r>
            <a:r>
              <a:rPr sz="1800" dirty="0">
                <a:latin typeface="Times New Roman"/>
                <a:cs typeface="Times New Roman"/>
              </a:rPr>
              <a:t>самостоятельно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соответствии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задачами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воспитания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обучения,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возрастными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индивидуальными</a:t>
            </a:r>
            <a:endParaRPr sz="1800">
              <a:latin typeface="Times New Roman"/>
              <a:cs typeface="Times New Roman"/>
            </a:endParaRPr>
          </a:p>
          <a:p>
            <a:pPr marL="365760" marR="356870" algn="ctr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особенностями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спецификой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потребностей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интересов.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9845" y="542290"/>
            <a:ext cx="7769859" cy="772160"/>
            <a:chOff x="799845" y="542290"/>
            <a:chExt cx="7769859" cy="772160"/>
          </a:xfrm>
        </p:grpSpPr>
        <p:sp>
          <p:nvSpPr>
            <p:cNvPr id="3" name="object 3"/>
            <p:cNvSpPr/>
            <p:nvPr/>
          </p:nvSpPr>
          <p:spPr>
            <a:xfrm>
              <a:off x="806195" y="548640"/>
              <a:ext cx="7757159" cy="759460"/>
            </a:xfrm>
            <a:custGeom>
              <a:avLst/>
              <a:gdLst/>
              <a:ahLst/>
              <a:cxnLst/>
              <a:rect l="l" t="t" r="r" b="b"/>
              <a:pathLst>
                <a:path w="7757159" h="759460">
                  <a:moveTo>
                    <a:pt x="7630668" y="0"/>
                  </a:moveTo>
                  <a:lnTo>
                    <a:pt x="126492" y="0"/>
                  </a:lnTo>
                  <a:lnTo>
                    <a:pt x="77254" y="9941"/>
                  </a:lnTo>
                  <a:lnTo>
                    <a:pt x="37047" y="37052"/>
                  </a:lnTo>
                  <a:lnTo>
                    <a:pt x="9939" y="77259"/>
                  </a:lnTo>
                  <a:lnTo>
                    <a:pt x="0" y="126492"/>
                  </a:lnTo>
                  <a:lnTo>
                    <a:pt x="0" y="632460"/>
                  </a:lnTo>
                  <a:lnTo>
                    <a:pt x="9939" y="681692"/>
                  </a:lnTo>
                  <a:lnTo>
                    <a:pt x="37047" y="721899"/>
                  </a:lnTo>
                  <a:lnTo>
                    <a:pt x="77254" y="749010"/>
                  </a:lnTo>
                  <a:lnTo>
                    <a:pt x="126492" y="758951"/>
                  </a:lnTo>
                  <a:lnTo>
                    <a:pt x="7630668" y="758951"/>
                  </a:lnTo>
                  <a:lnTo>
                    <a:pt x="7679900" y="749010"/>
                  </a:lnTo>
                  <a:lnTo>
                    <a:pt x="7720107" y="721899"/>
                  </a:lnTo>
                  <a:lnTo>
                    <a:pt x="7747218" y="681692"/>
                  </a:lnTo>
                  <a:lnTo>
                    <a:pt x="7757159" y="632460"/>
                  </a:lnTo>
                  <a:lnTo>
                    <a:pt x="7757159" y="126492"/>
                  </a:lnTo>
                  <a:lnTo>
                    <a:pt x="7747218" y="77259"/>
                  </a:lnTo>
                  <a:lnTo>
                    <a:pt x="7720107" y="37052"/>
                  </a:lnTo>
                  <a:lnTo>
                    <a:pt x="7679900" y="9941"/>
                  </a:lnTo>
                  <a:lnTo>
                    <a:pt x="7630668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6195" y="548640"/>
              <a:ext cx="7757159" cy="759460"/>
            </a:xfrm>
            <a:custGeom>
              <a:avLst/>
              <a:gdLst/>
              <a:ahLst/>
              <a:cxnLst/>
              <a:rect l="l" t="t" r="r" b="b"/>
              <a:pathLst>
                <a:path w="7757159" h="759460">
                  <a:moveTo>
                    <a:pt x="0" y="126492"/>
                  </a:moveTo>
                  <a:lnTo>
                    <a:pt x="9939" y="77259"/>
                  </a:lnTo>
                  <a:lnTo>
                    <a:pt x="37047" y="37052"/>
                  </a:lnTo>
                  <a:lnTo>
                    <a:pt x="77254" y="9941"/>
                  </a:lnTo>
                  <a:lnTo>
                    <a:pt x="126492" y="0"/>
                  </a:lnTo>
                  <a:lnTo>
                    <a:pt x="7630668" y="0"/>
                  </a:lnTo>
                  <a:lnTo>
                    <a:pt x="7679900" y="9941"/>
                  </a:lnTo>
                  <a:lnTo>
                    <a:pt x="7720107" y="37052"/>
                  </a:lnTo>
                  <a:lnTo>
                    <a:pt x="7747218" y="77259"/>
                  </a:lnTo>
                  <a:lnTo>
                    <a:pt x="7757159" y="126492"/>
                  </a:lnTo>
                  <a:lnTo>
                    <a:pt x="7757159" y="632460"/>
                  </a:lnTo>
                  <a:lnTo>
                    <a:pt x="7747218" y="681692"/>
                  </a:lnTo>
                  <a:lnTo>
                    <a:pt x="7720107" y="721899"/>
                  </a:lnTo>
                  <a:lnTo>
                    <a:pt x="7679900" y="749010"/>
                  </a:lnTo>
                  <a:lnTo>
                    <a:pt x="7630668" y="758951"/>
                  </a:lnTo>
                  <a:lnTo>
                    <a:pt x="126492" y="758951"/>
                  </a:lnTo>
                  <a:lnTo>
                    <a:pt x="77254" y="749010"/>
                  </a:lnTo>
                  <a:lnTo>
                    <a:pt x="37047" y="721899"/>
                  </a:lnTo>
                  <a:lnTo>
                    <a:pt x="9939" y="681692"/>
                  </a:lnTo>
                  <a:lnTo>
                    <a:pt x="0" y="632460"/>
                  </a:lnTo>
                  <a:lnTo>
                    <a:pt x="0" y="12649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0539" marR="5080" indent="-1541145">
              <a:lnSpc>
                <a:spcPct val="100000"/>
              </a:lnSpc>
              <a:spcBef>
                <a:spcPts val="100"/>
              </a:spcBef>
            </a:pPr>
            <a:r>
              <a:rPr dirty="0"/>
              <a:t>Особенности </a:t>
            </a:r>
            <a:r>
              <a:rPr spc="-10" dirty="0"/>
              <a:t>образовательной </a:t>
            </a:r>
            <a:r>
              <a:rPr spc="5" dirty="0"/>
              <a:t>деятельности </a:t>
            </a:r>
            <a:r>
              <a:rPr dirty="0"/>
              <a:t>разных </a:t>
            </a:r>
            <a:r>
              <a:rPr spc="-585" dirty="0"/>
              <a:t> </a:t>
            </a:r>
            <a:r>
              <a:rPr spc="-5" dirty="0"/>
              <a:t>видов</a:t>
            </a:r>
            <a:r>
              <a:rPr spc="10" dirty="0"/>
              <a:t> </a:t>
            </a:r>
            <a:r>
              <a:rPr dirty="0"/>
              <a:t>и</a:t>
            </a:r>
            <a:r>
              <a:rPr spc="-5" dirty="0"/>
              <a:t> </a:t>
            </a:r>
            <a:r>
              <a:rPr spc="-30" dirty="0"/>
              <a:t>культурных</a:t>
            </a:r>
            <a:r>
              <a:rPr spc="-15" dirty="0"/>
              <a:t> </a:t>
            </a:r>
            <a:r>
              <a:rPr spc="-10" dirty="0"/>
              <a:t>практик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799845" y="1685289"/>
            <a:ext cx="3635375" cy="3859529"/>
            <a:chOff x="799845" y="1685289"/>
            <a:chExt cx="3635375" cy="3859529"/>
          </a:xfrm>
        </p:grpSpPr>
        <p:sp>
          <p:nvSpPr>
            <p:cNvPr id="7" name="object 7"/>
            <p:cNvSpPr/>
            <p:nvPr/>
          </p:nvSpPr>
          <p:spPr>
            <a:xfrm>
              <a:off x="806195" y="1691639"/>
              <a:ext cx="3622675" cy="3846829"/>
            </a:xfrm>
            <a:custGeom>
              <a:avLst/>
              <a:gdLst/>
              <a:ahLst/>
              <a:cxnLst/>
              <a:rect l="l" t="t" r="r" b="b"/>
              <a:pathLst>
                <a:path w="3622675" h="3846829">
                  <a:moveTo>
                    <a:pt x="3018790" y="0"/>
                  </a:moveTo>
                  <a:lnTo>
                    <a:pt x="603758" y="0"/>
                  </a:lnTo>
                  <a:lnTo>
                    <a:pt x="556575" y="1816"/>
                  </a:lnTo>
                  <a:lnTo>
                    <a:pt x="510386" y="7175"/>
                  </a:lnTo>
                  <a:lnTo>
                    <a:pt x="465324" y="15942"/>
                  </a:lnTo>
                  <a:lnTo>
                    <a:pt x="421523" y="27985"/>
                  </a:lnTo>
                  <a:lnTo>
                    <a:pt x="379118" y="43167"/>
                  </a:lnTo>
                  <a:lnTo>
                    <a:pt x="338243" y="61356"/>
                  </a:lnTo>
                  <a:lnTo>
                    <a:pt x="299033" y="82418"/>
                  </a:lnTo>
                  <a:lnTo>
                    <a:pt x="261621" y="106217"/>
                  </a:lnTo>
                  <a:lnTo>
                    <a:pt x="226141" y="132621"/>
                  </a:lnTo>
                  <a:lnTo>
                    <a:pt x="192728" y="161494"/>
                  </a:lnTo>
                  <a:lnTo>
                    <a:pt x="161517" y="192703"/>
                  </a:lnTo>
                  <a:lnTo>
                    <a:pt x="132641" y="226114"/>
                  </a:lnTo>
                  <a:lnTo>
                    <a:pt x="106234" y="261593"/>
                  </a:lnTo>
                  <a:lnTo>
                    <a:pt x="82432" y="299005"/>
                  </a:lnTo>
                  <a:lnTo>
                    <a:pt x="61368" y="338216"/>
                  </a:lnTo>
                  <a:lnTo>
                    <a:pt x="43176" y="379092"/>
                  </a:lnTo>
                  <a:lnTo>
                    <a:pt x="27990" y="421499"/>
                  </a:lnTo>
                  <a:lnTo>
                    <a:pt x="15946" y="465304"/>
                  </a:lnTo>
                  <a:lnTo>
                    <a:pt x="7176" y="510371"/>
                  </a:lnTo>
                  <a:lnTo>
                    <a:pt x="1816" y="556567"/>
                  </a:lnTo>
                  <a:lnTo>
                    <a:pt x="0" y="603758"/>
                  </a:lnTo>
                  <a:lnTo>
                    <a:pt x="0" y="3242818"/>
                  </a:lnTo>
                  <a:lnTo>
                    <a:pt x="1816" y="3290008"/>
                  </a:lnTo>
                  <a:lnTo>
                    <a:pt x="7176" y="3336204"/>
                  </a:lnTo>
                  <a:lnTo>
                    <a:pt x="15946" y="3381271"/>
                  </a:lnTo>
                  <a:lnTo>
                    <a:pt x="27990" y="3425076"/>
                  </a:lnTo>
                  <a:lnTo>
                    <a:pt x="43176" y="3467483"/>
                  </a:lnTo>
                  <a:lnTo>
                    <a:pt x="61368" y="3508359"/>
                  </a:lnTo>
                  <a:lnTo>
                    <a:pt x="82432" y="3547570"/>
                  </a:lnTo>
                  <a:lnTo>
                    <a:pt x="106234" y="3584982"/>
                  </a:lnTo>
                  <a:lnTo>
                    <a:pt x="132641" y="3620461"/>
                  </a:lnTo>
                  <a:lnTo>
                    <a:pt x="161517" y="3653872"/>
                  </a:lnTo>
                  <a:lnTo>
                    <a:pt x="192728" y="3685081"/>
                  </a:lnTo>
                  <a:lnTo>
                    <a:pt x="226141" y="3713954"/>
                  </a:lnTo>
                  <a:lnTo>
                    <a:pt x="261621" y="3740358"/>
                  </a:lnTo>
                  <a:lnTo>
                    <a:pt x="299033" y="3764157"/>
                  </a:lnTo>
                  <a:lnTo>
                    <a:pt x="338243" y="3785219"/>
                  </a:lnTo>
                  <a:lnTo>
                    <a:pt x="379118" y="3803408"/>
                  </a:lnTo>
                  <a:lnTo>
                    <a:pt x="421523" y="3818590"/>
                  </a:lnTo>
                  <a:lnTo>
                    <a:pt x="465324" y="3830633"/>
                  </a:lnTo>
                  <a:lnTo>
                    <a:pt x="510386" y="3839400"/>
                  </a:lnTo>
                  <a:lnTo>
                    <a:pt x="556575" y="3844759"/>
                  </a:lnTo>
                  <a:lnTo>
                    <a:pt x="603758" y="3846576"/>
                  </a:lnTo>
                  <a:lnTo>
                    <a:pt x="3018790" y="3846576"/>
                  </a:lnTo>
                  <a:lnTo>
                    <a:pt x="3065980" y="3844759"/>
                  </a:lnTo>
                  <a:lnTo>
                    <a:pt x="3112176" y="3839400"/>
                  </a:lnTo>
                  <a:lnTo>
                    <a:pt x="3157243" y="3830633"/>
                  </a:lnTo>
                  <a:lnTo>
                    <a:pt x="3201048" y="3818590"/>
                  </a:lnTo>
                  <a:lnTo>
                    <a:pt x="3243455" y="3803408"/>
                  </a:lnTo>
                  <a:lnTo>
                    <a:pt x="3284331" y="3785219"/>
                  </a:lnTo>
                  <a:lnTo>
                    <a:pt x="3323542" y="3764157"/>
                  </a:lnTo>
                  <a:lnTo>
                    <a:pt x="3360954" y="3740358"/>
                  </a:lnTo>
                  <a:lnTo>
                    <a:pt x="3396433" y="3713954"/>
                  </a:lnTo>
                  <a:lnTo>
                    <a:pt x="3429844" y="3685081"/>
                  </a:lnTo>
                  <a:lnTo>
                    <a:pt x="3461053" y="3653872"/>
                  </a:lnTo>
                  <a:lnTo>
                    <a:pt x="3489926" y="3620461"/>
                  </a:lnTo>
                  <a:lnTo>
                    <a:pt x="3516330" y="3584982"/>
                  </a:lnTo>
                  <a:lnTo>
                    <a:pt x="3540129" y="3547570"/>
                  </a:lnTo>
                  <a:lnTo>
                    <a:pt x="3561191" y="3508359"/>
                  </a:lnTo>
                  <a:lnTo>
                    <a:pt x="3579380" y="3467483"/>
                  </a:lnTo>
                  <a:lnTo>
                    <a:pt x="3594562" y="3425076"/>
                  </a:lnTo>
                  <a:lnTo>
                    <a:pt x="3606605" y="3381271"/>
                  </a:lnTo>
                  <a:lnTo>
                    <a:pt x="3615372" y="3336204"/>
                  </a:lnTo>
                  <a:lnTo>
                    <a:pt x="3620731" y="3290008"/>
                  </a:lnTo>
                  <a:lnTo>
                    <a:pt x="3622548" y="3242818"/>
                  </a:lnTo>
                  <a:lnTo>
                    <a:pt x="3622548" y="603758"/>
                  </a:lnTo>
                  <a:lnTo>
                    <a:pt x="3620731" y="556567"/>
                  </a:lnTo>
                  <a:lnTo>
                    <a:pt x="3615372" y="510371"/>
                  </a:lnTo>
                  <a:lnTo>
                    <a:pt x="3606605" y="465304"/>
                  </a:lnTo>
                  <a:lnTo>
                    <a:pt x="3594562" y="421499"/>
                  </a:lnTo>
                  <a:lnTo>
                    <a:pt x="3579380" y="379092"/>
                  </a:lnTo>
                  <a:lnTo>
                    <a:pt x="3561191" y="338216"/>
                  </a:lnTo>
                  <a:lnTo>
                    <a:pt x="3540129" y="299005"/>
                  </a:lnTo>
                  <a:lnTo>
                    <a:pt x="3516330" y="261593"/>
                  </a:lnTo>
                  <a:lnTo>
                    <a:pt x="3489926" y="226114"/>
                  </a:lnTo>
                  <a:lnTo>
                    <a:pt x="3461053" y="192703"/>
                  </a:lnTo>
                  <a:lnTo>
                    <a:pt x="3429844" y="161494"/>
                  </a:lnTo>
                  <a:lnTo>
                    <a:pt x="3396433" y="132621"/>
                  </a:lnTo>
                  <a:lnTo>
                    <a:pt x="3360954" y="106217"/>
                  </a:lnTo>
                  <a:lnTo>
                    <a:pt x="3323542" y="82418"/>
                  </a:lnTo>
                  <a:lnTo>
                    <a:pt x="3284331" y="61356"/>
                  </a:lnTo>
                  <a:lnTo>
                    <a:pt x="3243455" y="43167"/>
                  </a:lnTo>
                  <a:lnTo>
                    <a:pt x="3201048" y="27985"/>
                  </a:lnTo>
                  <a:lnTo>
                    <a:pt x="3157243" y="15942"/>
                  </a:lnTo>
                  <a:lnTo>
                    <a:pt x="3112176" y="7175"/>
                  </a:lnTo>
                  <a:lnTo>
                    <a:pt x="3065980" y="1816"/>
                  </a:lnTo>
                  <a:lnTo>
                    <a:pt x="301879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6195" y="1691639"/>
              <a:ext cx="3622675" cy="3846829"/>
            </a:xfrm>
            <a:custGeom>
              <a:avLst/>
              <a:gdLst/>
              <a:ahLst/>
              <a:cxnLst/>
              <a:rect l="l" t="t" r="r" b="b"/>
              <a:pathLst>
                <a:path w="3622675" h="3846829">
                  <a:moveTo>
                    <a:pt x="0" y="603758"/>
                  </a:moveTo>
                  <a:lnTo>
                    <a:pt x="1816" y="556567"/>
                  </a:lnTo>
                  <a:lnTo>
                    <a:pt x="7176" y="510371"/>
                  </a:lnTo>
                  <a:lnTo>
                    <a:pt x="15946" y="465304"/>
                  </a:lnTo>
                  <a:lnTo>
                    <a:pt x="27990" y="421499"/>
                  </a:lnTo>
                  <a:lnTo>
                    <a:pt x="43176" y="379092"/>
                  </a:lnTo>
                  <a:lnTo>
                    <a:pt x="61368" y="338216"/>
                  </a:lnTo>
                  <a:lnTo>
                    <a:pt x="82432" y="299005"/>
                  </a:lnTo>
                  <a:lnTo>
                    <a:pt x="106234" y="261593"/>
                  </a:lnTo>
                  <a:lnTo>
                    <a:pt x="132641" y="226114"/>
                  </a:lnTo>
                  <a:lnTo>
                    <a:pt x="161517" y="192703"/>
                  </a:lnTo>
                  <a:lnTo>
                    <a:pt x="192728" y="161494"/>
                  </a:lnTo>
                  <a:lnTo>
                    <a:pt x="226141" y="132621"/>
                  </a:lnTo>
                  <a:lnTo>
                    <a:pt x="261621" y="106217"/>
                  </a:lnTo>
                  <a:lnTo>
                    <a:pt x="299033" y="82418"/>
                  </a:lnTo>
                  <a:lnTo>
                    <a:pt x="338243" y="61356"/>
                  </a:lnTo>
                  <a:lnTo>
                    <a:pt x="379118" y="43167"/>
                  </a:lnTo>
                  <a:lnTo>
                    <a:pt x="421523" y="27985"/>
                  </a:lnTo>
                  <a:lnTo>
                    <a:pt x="465324" y="15942"/>
                  </a:lnTo>
                  <a:lnTo>
                    <a:pt x="510386" y="7175"/>
                  </a:lnTo>
                  <a:lnTo>
                    <a:pt x="556575" y="1816"/>
                  </a:lnTo>
                  <a:lnTo>
                    <a:pt x="603758" y="0"/>
                  </a:lnTo>
                  <a:lnTo>
                    <a:pt x="3018790" y="0"/>
                  </a:lnTo>
                  <a:lnTo>
                    <a:pt x="3065980" y="1816"/>
                  </a:lnTo>
                  <a:lnTo>
                    <a:pt x="3112176" y="7175"/>
                  </a:lnTo>
                  <a:lnTo>
                    <a:pt x="3157243" y="15942"/>
                  </a:lnTo>
                  <a:lnTo>
                    <a:pt x="3201048" y="27985"/>
                  </a:lnTo>
                  <a:lnTo>
                    <a:pt x="3243455" y="43167"/>
                  </a:lnTo>
                  <a:lnTo>
                    <a:pt x="3284331" y="61356"/>
                  </a:lnTo>
                  <a:lnTo>
                    <a:pt x="3323542" y="82418"/>
                  </a:lnTo>
                  <a:lnTo>
                    <a:pt x="3360954" y="106217"/>
                  </a:lnTo>
                  <a:lnTo>
                    <a:pt x="3396433" y="132621"/>
                  </a:lnTo>
                  <a:lnTo>
                    <a:pt x="3429844" y="161494"/>
                  </a:lnTo>
                  <a:lnTo>
                    <a:pt x="3461053" y="192703"/>
                  </a:lnTo>
                  <a:lnTo>
                    <a:pt x="3489926" y="226114"/>
                  </a:lnTo>
                  <a:lnTo>
                    <a:pt x="3516330" y="261593"/>
                  </a:lnTo>
                  <a:lnTo>
                    <a:pt x="3540129" y="299005"/>
                  </a:lnTo>
                  <a:lnTo>
                    <a:pt x="3561191" y="338216"/>
                  </a:lnTo>
                  <a:lnTo>
                    <a:pt x="3579380" y="379092"/>
                  </a:lnTo>
                  <a:lnTo>
                    <a:pt x="3594562" y="421499"/>
                  </a:lnTo>
                  <a:lnTo>
                    <a:pt x="3606605" y="465304"/>
                  </a:lnTo>
                  <a:lnTo>
                    <a:pt x="3615372" y="510371"/>
                  </a:lnTo>
                  <a:lnTo>
                    <a:pt x="3620731" y="556567"/>
                  </a:lnTo>
                  <a:lnTo>
                    <a:pt x="3622548" y="603758"/>
                  </a:lnTo>
                  <a:lnTo>
                    <a:pt x="3622548" y="3242818"/>
                  </a:lnTo>
                  <a:lnTo>
                    <a:pt x="3620731" y="3290008"/>
                  </a:lnTo>
                  <a:lnTo>
                    <a:pt x="3615372" y="3336204"/>
                  </a:lnTo>
                  <a:lnTo>
                    <a:pt x="3606605" y="3381271"/>
                  </a:lnTo>
                  <a:lnTo>
                    <a:pt x="3594562" y="3425076"/>
                  </a:lnTo>
                  <a:lnTo>
                    <a:pt x="3579380" y="3467483"/>
                  </a:lnTo>
                  <a:lnTo>
                    <a:pt x="3561191" y="3508359"/>
                  </a:lnTo>
                  <a:lnTo>
                    <a:pt x="3540129" y="3547570"/>
                  </a:lnTo>
                  <a:lnTo>
                    <a:pt x="3516330" y="3584982"/>
                  </a:lnTo>
                  <a:lnTo>
                    <a:pt x="3489926" y="3620461"/>
                  </a:lnTo>
                  <a:lnTo>
                    <a:pt x="3461053" y="3653872"/>
                  </a:lnTo>
                  <a:lnTo>
                    <a:pt x="3429844" y="3685081"/>
                  </a:lnTo>
                  <a:lnTo>
                    <a:pt x="3396433" y="3713954"/>
                  </a:lnTo>
                  <a:lnTo>
                    <a:pt x="3360954" y="3740358"/>
                  </a:lnTo>
                  <a:lnTo>
                    <a:pt x="3323542" y="3764157"/>
                  </a:lnTo>
                  <a:lnTo>
                    <a:pt x="3284331" y="3785219"/>
                  </a:lnTo>
                  <a:lnTo>
                    <a:pt x="3243455" y="3803408"/>
                  </a:lnTo>
                  <a:lnTo>
                    <a:pt x="3201048" y="3818590"/>
                  </a:lnTo>
                  <a:lnTo>
                    <a:pt x="3157243" y="3830633"/>
                  </a:lnTo>
                  <a:lnTo>
                    <a:pt x="3112176" y="3839400"/>
                  </a:lnTo>
                  <a:lnTo>
                    <a:pt x="3065980" y="3844759"/>
                  </a:lnTo>
                  <a:lnTo>
                    <a:pt x="3018790" y="3846576"/>
                  </a:lnTo>
                  <a:lnTo>
                    <a:pt x="603758" y="3846576"/>
                  </a:lnTo>
                  <a:lnTo>
                    <a:pt x="556575" y="3844759"/>
                  </a:lnTo>
                  <a:lnTo>
                    <a:pt x="510386" y="3839400"/>
                  </a:lnTo>
                  <a:lnTo>
                    <a:pt x="465324" y="3830633"/>
                  </a:lnTo>
                  <a:lnTo>
                    <a:pt x="421523" y="3818590"/>
                  </a:lnTo>
                  <a:lnTo>
                    <a:pt x="379118" y="3803408"/>
                  </a:lnTo>
                  <a:lnTo>
                    <a:pt x="338243" y="3785219"/>
                  </a:lnTo>
                  <a:lnTo>
                    <a:pt x="299033" y="3764157"/>
                  </a:lnTo>
                  <a:lnTo>
                    <a:pt x="261621" y="3740358"/>
                  </a:lnTo>
                  <a:lnTo>
                    <a:pt x="226141" y="3713954"/>
                  </a:lnTo>
                  <a:lnTo>
                    <a:pt x="192728" y="3685081"/>
                  </a:lnTo>
                  <a:lnTo>
                    <a:pt x="161517" y="3653872"/>
                  </a:lnTo>
                  <a:lnTo>
                    <a:pt x="132641" y="3620461"/>
                  </a:lnTo>
                  <a:lnTo>
                    <a:pt x="106234" y="3584982"/>
                  </a:lnTo>
                  <a:lnTo>
                    <a:pt x="82432" y="3547570"/>
                  </a:lnTo>
                  <a:lnTo>
                    <a:pt x="61368" y="3508359"/>
                  </a:lnTo>
                  <a:lnTo>
                    <a:pt x="43176" y="3467483"/>
                  </a:lnTo>
                  <a:lnTo>
                    <a:pt x="27990" y="3425076"/>
                  </a:lnTo>
                  <a:lnTo>
                    <a:pt x="15946" y="3381271"/>
                  </a:lnTo>
                  <a:lnTo>
                    <a:pt x="7176" y="3336204"/>
                  </a:lnTo>
                  <a:lnTo>
                    <a:pt x="1816" y="3290008"/>
                  </a:lnTo>
                  <a:lnTo>
                    <a:pt x="0" y="3242818"/>
                  </a:lnTo>
                  <a:lnTo>
                    <a:pt x="0" y="60375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4882641" y="1685289"/>
            <a:ext cx="3509010" cy="3859529"/>
            <a:chOff x="4882641" y="1685289"/>
            <a:chExt cx="3509010" cy="3859529"/>
          </a:xfrm>
        </p:grpSpPr>
        <p:sp>
          <p:nvSpPr>
            <p:cNvPr id="10" name="object 10"/>
            <p:cNvSpPr/>
            <p:nvPr/>
          </p:nvSpPr>
          <p:spPr>
            <a:xfrm>
              <a:off x="4888991" y="1691639"/>
              <a:ext cx="3496310" cy="3846829"/>
            </a:xfrm>
            <a:custGeom>
              <a:avLst/>
              <a:gdLst/>
              <a:ahLst/>
              <a:cxnLst/>
              <a:rect l="l" t="t" r="r" b="b"/>
              <a:pathLst>
                <a:path w="3496309" h="3846829">
                  <a:moveTo>
                    <a:pt x="2913380" y="0"/>
                  </a:moveTo>
                  <a:lnTo>
                    <a:pt x="582676" y="0"/>
                  </a:lnTo>
                  <a:lnTo>
                    <a:pt x="534885" y="1931"/>
                  </a:lnTo>
                  <a:lnTo>
                    <a:pt x="488159" y="7625"/>
                  </a:lnTo>
                  <a:lnTo>
                    <a:pt x="442647" y="16933"/>
                  </a:lnTo>
                  <a:lnTo>
                    <a:pt x="398499" y="29703"/>
                  </a:lnTo>
                  <a:lnTo>
                    <a:pt x="355865" y="45787"/>
                  </a:lnTo>
                  <a:lnTo>
                    <a:pt x="314896" y="65034"/>
                  </a:lnTo>
                  <a:lnTo>
                    <a:pt x="275740" y="87294"/>
                  </a:lnTo>
                  <a:lnTo>
                    <a:pt x="238548" y="112418"/>
                  </a:lnTo>
                  <a:lnTo>
                    <a:pt x="203470" y="140255"/>
                  </a:lnTo>
                  <a:lnTo>
                    <a:pt x="170656" y="170656"/>
                  </a:lnTo>
                  <a:lnTo>
                    <a:pt x="140255" y="203470"/>
                  </a:lnTo>
                  <a:lnTo>
                    <a:pt x="112418" y="238548"/>
                  </a:lnTo>
                  <a:lnTo>
                    <a:pt x="87294" y="275740"/>
                  </a:lnTo>
                  <a:lnTo>
                    <a:pt x="65034" y="314896"/>
                  </a:lnTo>
                  <a:lnTo>
                    <a:pt x="45787" y="355865"/>
                  </a:lnTo>
                  <a:lnTo>
                    <a:pt x="29703" y="398499"/>
                  </a:lnTo>
                  <a:lnTo>
                    <a:pt x="16933" y="442647"/>
                  </a:lnTo>
                  <a:lnTo>
                    <a:pt x="7625" y="488159"/>
                  </a:lnTo>
                  <a:lnTo>
                    <a:pt x="1931" y="534885"/>
                  </a:lnTo>
                  <a:lnTo>
                    <a:pt x="0" y="582676"/>
                  </a:lnTo>
                  <a:lnTo>
                    <a:pt x="0" y="3263900"/>
                  </a:lnTo>
                  <a:lnTo>
                    <a:pt x="1931" y="3311690"/>
                  </a:lnTo>
                  <a:lnTo>
                    <a:pt x="7625" y="3358416"/>
                  </a:lnTo>
                  <a:lnTo>
                    <a:pt x="16933" y="3403928"/>
                  </a:lnTo>
                  <a:lnTo>
                    <a:pt x="29703" y="3448076"/>
                  </a:lnTo>
                  <a:lnTo>
                    <a:pt x="45787" y="3490710"/>
                  </a:lnTo>
                  <a:lnTo>
                    <a:pt x="65034" y="3531679"/>
                  </a:lnTo>
                  <a:lnTo>
                    <a:pt x="87294" y="3570835"/>
                  </a:lnTo>
                  <a:lnTo>
                    <a:pt x="112418" y="3608027"/>
                  </a:lnTo>
                  <a:lnTo>
                    <a:pt x="140255" y="3643105"/>
                  </a:lnTo>
                  <a:lnTo>
                    <a:pt x="170656" y="3675919"/>
                  </a:lnTo>
                  <a:lnTo>
                    <a:pt x="203470" y="3706320"/>
                  </a:lnTo>
                  <a:lnTo>
                    <a:pt x="238548" y="3734157"/>
                  </a:lnTo>
                  <a:lnTo>
                    <a:pt x="275740" y="3759281"/>
                  </a:lnTo>
                  <a:lnTo>
                    <a:pt x="314896" y="3781541"/>
                  </a:lnTo>
                  <a:lnTo>
                    <a:pt x="355865" y="3800788"/>
                  </a:lnTo>
                  <a:lnTo>
                    <a:pt x="398499" y="3816872"/>
                  </a:lnTo>
                  <a:lnTo>
                    <a:pt x="442647" y="3829642"/>
                  </a:lnTo>
                  <a:lnTo>
                    <a:pt x="488159" y="3838950"/>
                  </a:lnTo>
                  <a:lnTo>
                    <a:pt x="534885" y="3844644"/>
                  </a:lnTo>
                  <a:lnTo>
                    <a:pt x="582676" y="3846576"/>
                  </a:lnTo>
                  <a:lnTo>
                    <a:pt x="2913380" y="3846576"/>
                  </a:lnTo>
                  <a:lnTo>
                    <a:pt x="2961170" y="3844644"/>
                  </a:lnTo>
                  <a:lnTo>
                    <a:pt x="3007896" y="3838950"/>
                  </a:lnTo>
                  <a:lnTo>
                    <a:pt x="3053408" y="3829642"/>
                  </a:lnTo>
                  <a:lnTo>
                    <a:pt x="3097556" y="3816872"/>
                  </a:lnTo>
                  <a:lnTo>
                    <a:pt x="3140190" y="3800788"/>
                  </a:lnTo>
                  <a:lnTo>
                    <a:pt x="3181159" y="3781541"/>
                  </a:lnTo>
                  <a:lnTo>
                    <a:pt x="3220315" y="3759281"/>
                  </a:lnTo>
                  <a:lnTo>
                    <a:pt x="3257507" y="3734157"/>
                  </a:lnTo>
                  <a:lnTo>
                    <a:pt x="3292585" y="3706320"/>
                  </a:lnTo>
                  <a:lnTo>
                    <a:pt x="3325399" y="3675919"/>
                  </a:lnTo>
                  <a:lnTo>
                    <a:pt x="3355800" y="3643105"/>
                  </a:lnTo>
                  <a:lnTo>
                    <a:pt x="3383637" y="3608027"/>
                  </a:lnTo>
                  <a:lnTo>
                    <a:pt x="3408761" y="3570835"/>
                  </a:lnTo>
                  <a:lnTo>
                    <a:pt x="3431021" y="3531679"/>
                  </a:lnTo>
                  <a:lnTo>
                    <a:pt x="3450268" y="3490710"/>
                  </a:lnTo>
                  <a:lnTo>
                    <a:pt x="3466352" y="3448076"/>
                  </a:lnTo>
                  <a:lnTo>
                    <a:pt x="3479122" y="3403928"/>
                  </a:lnTo>
                  <a:lnTo>
                    <a:pt x="3488430" y="3358416"/>
                  </a:lnTo>
                  <a:lnTo>
                    <a:pt x="3494124" y="3311690"/>
                  </a:lnTo>
                  <a:lnTo>
                    <a:pt x="3496056" y="3263900"/>
                  </a:lnTo>
                  <a:lnTo>
                    <a:pt x="3496056" y="582676"/>
                  </a:lnTo>
                  <a:lnTo>
                    <a:pt x="3494124" y="534885"/>
                  </a:lnTo>
                  <a:lnTo>
                    <a:pt x="3488430" y="488159"/>
                  </a:lnTo>
                  <a:lnTo>
                    <a:pt x="3479122" y="442647"/>
                  </a:lnTo>
                  <a:lnTo>
                    <a:pt x="3466352" y="398499"/>
                  </a:lnTo>
                  <a:lnTo>
                    <a:pt x="3450268" y="355865"/>
                  </a:lnTo>
                  <a:lnTo>
                    <a:pt x="3431021" y="314896"/>
                  </a:lnTo>
                  <a:lnTo>
                    <a:pt x="3408761" y="275740"/>
                  </a:lnTo>
                  <a:lnTo>
                    <a:pt x="3383637" y="238548"/>
                  </a:lnTo>
                  <a:lnTo>
                    <a:pt x="3355800" y="203470"/>
                  </a:lnTo>
                  <a:lnTo>
                    <a:pt x="3325399" y="170656"/>
                  </a:lnTo>
                  <a:lnTo>
                    <a:pt x="3292585" y="140255"/>
                  </a:lnTo>
                  <a:lnTo>
                    <a:pt x="3257507" y="112418"/>
                  </a:lnTo>
                  <a:lnTo>
                    <a:pt x="3220315" y="87294"/>
                  </a:lnTo>
                  <a:lnTo>
                    <a:pt x="3181159" y="65034"/>
                  </a:lnTo>
                  <a:lnTo>
                    <a:pt x="3140190" y="45787"/>
                  </a:lnTo>
                  <a:lnTo>
                    <a:pt x="3097556" y="29703"/>
                  </a:lnTo>
                  <a:lnTo>
                    <a:pt x="3053408" y="16933"/>
                  </a:lnTo>
                  <a:lnTo>
                    <a:pt x="3007896" y="7625"/>
                  </a:lnTo>
                  <a:lnTo>
                    <a:pt x="2961170" y="1931"/>
                  </a:lnTo>
                  <a:lnTo>
                    <a:pt x="291338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88991" y="1691639"/>
              <a:ext cx="3496310" cy="3846829"/>
            </a:xfrm>
            <a:custGeom>
              <a:avLst/>
              <a:gdLst/>
              <a:ahLst/>
              <a:cxnLst/>
              <a:rect l="l" t="t" r="r" b="b"/>
              <a:pathLst>
                <a:path w="3496309" h="3846829">
                  <a:moveTo>
                    <a:pt x="0" y="582676"/>
                  </a:moveTo>
                  <a:lnTo>
                    <a:pt x="1931" y="534885"/>
                  </a:lnTo>
                  <a:lnTo>
                    <a:pt x="7625" y="488159"/>
                  </a:lnTo>
                  <a:lnTo>
                    <a:pt x="16933" y="442647"/>
                  </a:lnTo>
                  <a:lnTo>
                    <a:pt x="29703" y="398499"/>
                  </a:lnTo>
                  <a:lnTo>
                    <a:pt x="45787" y="355865"/>
                  </a:lnTo>
                  <a:lnTo>
                    <a:pt x="65034" y="314896"/>
                  </a:lnTo>
                  <a:lnTo>
                    <a:pt x="87294" y="275740"/>
                  </a:lnTo>
                  <a:lnTo>
                    <a:pt x="112418" y="238548"/>
                  </a:lnTo>
                  <a:lnTo>
                    <a:pt x="140255" y="203470"/>
                  </a:lnTo>
                  <a:lnTo>
                    <a:pt x="170656" y="170656"/>
                  </a:lnTo>
                  <a:lnTo>
                    <a:pt x="203470" y="140255"/>
                  </a:lnTo>
                  <a:lnTo>
                    <a:pt x="238548" y="112418"/>
                  </a:lnTo>
                  <a:lnTo>
                    <a:pt x="275740" y="87294"/>
                  </a:lnTo>
                  <a:lnTo>
                    <a:pt x="314896" y="65034"/>
                  </a:lnTo>
                  <a:lnTo>
                    <a:pt x="355865" y="45787"/>
                  </a:lnTo>
                  <a:lnTo>
                    <a:pt x="398499" y="29703"/>
                  </a:lnTo>
                  <a:lnTo>
                    <a:pt x="442647" y="16933"/>
                  </a:lnTo>
                  <a:lnTo>
                    <a:pt x="488159" y="7625"/>
                  </a:lnTo>
                  <a:lnTo>
                    <a:pt x="534885" y="1931"/>
                  </a:lnTo>
                  <a:lnTo>
                    <a:pt x="582676" y="0"/>
                  </a:lnTo>
                  <a:lnTo>
                    <a:pt x="2913380" y="0"/>
                  </a:lnTo>
                  <a:lnTo>
                    <a:pt x="2961170" y="1931"/>
                  </a:lnTo>
                  <a:lnTo>
                    <a:pt x="3007896" y="7625"/>
                  </a:lnTo>
                  <a:lnTo>
                    <a:pt x="3053408" y="16933"/>
                  </a:lnTo>
                  <a:lnTo>
                    <a:pt x="3097556" y="29703"/>
                  </a:lnTo>
                  <a:lnTo>
                    <a:pt x="3140190" y="45787"/>
                  </a:lnTo>
                  <a:lnTo>
                    <a:pt x="3181159" y="65034"/>
                  </a:lnTo>
                  <a:lnTo>
                    <a:pt x="3220315" y="87294"/>
                  </a:lnTo>
                  <a:lnTo>
                    <a:pt x="3257507" y="112418"/>
                  </a:lnTo>
                  <a:lnTo>
                    <a:pt x="3292585" y="140255"/>
                  </a:lnTo>
                  <a:lnTo>
                    <a:pt x="3325399" y="170656"/>
                  </a:lnTo>
                  <a:lnTo>
                    <a:pt x="3355800" y="203470"/>
                  </a:lnTo>
                  <a:lnTo>
                    <a:pt x="3383637" y="238548"/>
                  </a:lnTo>
                  <a:lnTo>
                    <a:pt x="3408761" y="275740"/>
                  </a:lnTo>
                  <a:lnTo>
                    <a:pt x="3431021" y="314896"/>
                  </a:lnTo>
                  <a:lnTo>
                    <a:pt x="3450268" y="355865"/>
                  </a:lnTo>
                  <a:lnTo>
                    <a:pt x="3466352" y="398499"/>
                  </a:lnTo>
                  <a:lnTo>
                    <a:pt x="3479122" y="442647"/>
                  </a:lnTo>
                  <a:lnTo>
                    <a:pt x="3488430" y="488159"/>
                  </a:lnTo>
                  <a:lnTo>
                    <a:pt x="3494124" y="534885"/>
                  </a:lnTo>
                  <a:lnTo>
                    <a:pt x="3496056" y="582676"/>
                  </a:lnTo>
                  <a:lnTo>
                    <a:pt x="3496056" y="3263900"/>
                  </a:lnTo>
                  <a:lnTo>
                    <a:pt x="3494124" y="3311690"/>
                  </a:lnTo>
                  <a:lnTo>
                    <a:pt x="3488430" y="3358416"/>
                  </a:lnTo>
                  <a:lnTo>
                    <a:pt x="3479122" y="3403928"/>
                  </a:lnTo>
                  <a:lnTo>
                    <a:pt x="3466352" y="3448076"/>
                  </a:lnTo>
                  <a:lnTo>
                    <a:pt x="3450268" y="3490710"/>
                  </a:lnTo>
                  <a:lnTo>
                    <a:pt x="3431021" y="3531679"/>
                  </a:lnTo>
                  <a:lnTo>
                    <a:pt x="3408761" y="3570835"/>
                  </a:lnTo>
                  <a:lnTo>
                    <a:pt x="3383637" y="3608027"/>
                  </a:lnTo>
                  <a:lnTo>
                    <a:pt x="3355800" y="3643105"/>
                  </a:lnTo>
                  <a:lnTo>
                    <a:pt x="3325399" y="3675919"/>
                  </a:lnTo>
                  <a:lnTo>
                    <a:pt x="3292585" y="3706320"/>
                  </a:lnTo>
                  <a:lnTo>
                    <a:pt x="3257507" y="3734157"/>
                  </a:lnTo>
                  <a:lnTo>
                    <a:pt x="3220315" y="3759281"/>
                  </a:lnTo>
                  <a:lnTo>
                    <a:pt x="3181159" y="3781541"/>
                  </a:lnTo>
                  <a:lnTo>
                    <a:pt x="3140190" y="3800788"/>
                  </a:lnTo>
                  <a:lnTo>
                    <a:pt x="3097556" y="3816872"/>
                  </a:lnTo>
                  <a:lnTo>
                    <a:pt x="3053408" y="3829642"/>
                  </a:lnTo>
                  <a:lnTo>
                    <a:pt x="3007896" y="3838950"/>
                  </a:lnTo>
                  <a:lnTo>
                    <a:pt x="2961170" y="3844644"/>
                  </a:lnTo>
                  <a:lnTo>
                    <a:pt x="2913380" y="3846576"/>
                  </a:lnTo>
                  <a:lnTo>
                    <a:pt x="582676" y="3846576"/>
                  </a:lnTo>
                  <a:lnTo>
                    <a:pt x="534885" y="3844644"/>
                  </a:lnTo>
                  <a:lnTo>
                    <a:pt x="488159" y="3838950"/>
                  </a:lnTo>
                  <a:lnTo>
                    <a:pt x="442647" y="3829642"/>
                  </a:lnTo>
                  <a:lnTo>
                    <a:pt x="398499" y="3816872"/>
                  </a:lnTo>
                  <a:lnTo>
                    <a:pt x="355865" y="3800788"/>
                  </a:lnTo>
                  <a:lnTo>
                    <a:pt x="314896" y="3781541"/>
                  </a:lnTo>
                  <a:lnTo>
                    <a:pt x="275740" y="3759281"/>
                  </a:lnTo>
                  <a:lnTo>
                    <a:pt x="238548" y="3734157"/>
                  </a:lnTo>
                  <a:lnTo>
                    <a:pt x="203470" y="3706320"/>
                  </a:lnTo>
                  <a:lnTo>
                    <a:pt x="170656" y="3675919"/>
                  </a:lnTo>
                  <a:lnTo>
                    <a:pt x="140255" y="3643105"/>
                  </a:lnTo>
                  <a:lnTo>
                    <a:pt x="112418" y="3608027"/>
                  </a:lnTo>
                  <a:lnTo>
                    <a:pt x="87294" y="3570835"/>
                  </a:lnTo>
                  <a:lnTo>
                    <a:pt x="65034" y="3531679"/>
                  </a:lnTo>
                  <a:lnTo>
                    <a:pt x="45787" y="3490710"/>
                  </a:lnTo>
                  <a:lnTo>
                    <a:pt x="29703" y="3448076"/>
                  </a:lnTo>
                  <a:lnTo>
                    <a:pt x="16933" y="3403928"/>
                  </a:lnTo>
                  <a:lnTo>
                    <a:pt x="7625" y="3358416"/>
                  </a:lnTo>
                  <a:lnTo>
                    <a:pt x="1931" y="3311690"/>
                  </a:lnTo>
                  <a:lnTo>
                    <a:pt x="0" y="3263900"/>
                  </a:lnTo>
                  <a:lnTo>
                    <a:pt x="0" y="58267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200392" y="1889886"/>
            <a:ext cx="934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практикам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39309" y="1889886"/>
            <a:ext cx="187007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200">
              <a:lnSpc>
                <a:spcPct val="100000"/>
              </a:lnSpc>
              <a:spcBef>
                <a:spcPts val="95"/>
              </a:spcBef>
              <a:tabLst>
                <a:tab pos="820419" algn="l"/>
              </a:tabLst>
            </a:pPr>
            <a:r>
              <a:rPr sz="1600" spc="-5" dirty="0">
                <a:latin typeface="Times New Roman"/>
                <a:cs typeface="Times New Roman"/>
              </a:rPr>
              <a:t>К	</a:t>
            </a:r>
            <a:r>
              <a:rPr sz="1600" spc="-25" dirty="0">
                <a:latin typeface="Times New Roman"/>
                <a:cs typeface="Times New Roman"/>
              </a:rPr>
              <a:t>к</a:t>
            </a:r>
            <a:r>
              <a:rPr sz="1600" spc="-8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л</a:t>
            </a:r>
            <a:r>
              <a:rPr sz="1600" spc="-70" dirty="0">
                <a:latin typeface="Times New Roman"/>
                <a:cs typeface="Times New Roman"/>
              </a:rPr>
              <a:t>ь</a:t>
            </a:r>
            <a:r>
              <a:rPr sz="1600" spc="-35" dirty="0">
                <a:latin typeface="Times New Roman"/>
                <a:cs typeface="Times New Roman"/>
              </a:rPr>
              <a:t>т</a:t>
            </a:r>
            <a:r>
              <a:rPr sz="1600" spc="-15" dirty="0">
                <a:latin typeface="Times New Roman"/>
                <a:cs typeface="Times New Roman"/>
              </a:rPr>
              <a:t>у</a:t>
            </a:r>
            <a:r>
              <a:rPr sz="1600" spc="10" dirty="0">
                <a:latin typeface="Times New Roman"/>
                <a:cs typeface="Times New Roman"/>
              </a:rPr>
              <a:t>р</a:t>
            </a:r>
            <a:r>
              <a:rPr sz="1600" spc="-10" dirty="0">
                <a:latin typeface="Times New Roman"/>
                <a:cs typeface="Times New Roman"/>
              </a:rPr>
              <a:t>н</a:t>
            </a:r>
            <a:r>
              <a:rPr sz="1600" spc="-5" dirty="0">
                <a:latin typeface="Times New Roman"/>
                <a:cs typeface="Times New Roman"/>
              </a:rPr>
              <a:t>ым  относят:</a:t>
            </a:r>
            <a:endParaRPr sz="1600">
              <a:latin typeface="Times New Roman"/>
              <a:cs typeface="Times New Roman"/>
            </a:endParaRPr>
          </a:p>
          <a:p>
            <a:pPr marL="349885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15" dirty="0">
                <a:latin typeface="Times New Roman"/>
                <a:cs typeface="Times New Roman"/>
              </a:rPr>
              <a:t>игровую,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spc="-10" dirty="0">
                <a:latin typeface="Times New Roman"/>
                <a:cs typeface="Times New Roman"/>
              </a:rPr>
              <a:t>продуктивную,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39309" y="2865500"/>
            <a:ext cx="299593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96456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10" dirty="0">
                <a:latin typeface="Times New Roman"/>
                <a:cs typeface="Times New Roman"/>
              </a:rPr>
              <a:t>познавательно-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иссл</a:t>
            </a:r>
            <a:r>
              <a:rPr sz="1600" spc="-30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до</a:t>
            </a:r>
            <a:r>
              <a:rPr sz="1600" spc="-25" dirty="0">
                <a:latin typeface="Times New Roman"/>
                <a:cs typeface="Times New Roman"/>
              </a:rPr>
              <a:t>в</a:t>
            </a:r>
            <a:r>
              <a:rPr sz="1600" spc="-40" dirty="0">
                <a:latin typeface="Times New Roman"/>
                <a:cs typeface="Times New Roman"/>
              </a:rPr>
              <a:t>а</a:t>
            </a:r>
            <a:r>
              <a:rPr sz="1600" spc="-5" dirty="0">
                <a:latin typeface="Times New Roman"/>
                <a:cs typeface="Times New Roman"/>
              </a:rPr>
              <a:t>тел</a:t>
            </a:r>
            <a:r>
              <a:rPr sz="1600" dirty="0">
                <a:latin typeface="Times New Roman"/>
                <a:cs typeface="Times New Roman"/>
              </a:rPr>
              <a:t>ь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25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у</a:t>
            </a:r>
            <a:r>
              <a:rPr sz="1600" spc="-10" dirty="0">
                <a:latin typeface="Times New Roman"/>
                <a:cs typeface="Times New Roman"/>
              </a:rPr>
              <a:t>ю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endParaRPr sz="1600">
              <a:latin typeface="Times New Roman"/>
              <a:cs typeface="Times New Roman"/>
            </a:endParaRPr>
          </a:p>
          <a:p>
            <a:pPr marL="349885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20" dirty="0">
                <a:latin typeface="Times New Roman"/>
                <a:cs typeface="Times New Roman"/>
              </a:rPr>
              <a:t>коммуникативную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практики,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  <a:tab pos="1573530" algn="l"/>
              </a:tabLst>
            </a:pPr>
            <a:r>
              <a:rPr sz="1600" spc="-5" dirty="0">
                <a:latin typeface="Times New Roman"/>
                <a:cs typeface="Times New Roman"/>
              </a:rPr>
              <a:t>чте</a:t>
            </a:r>
            <a:r>
              <a:rPr sz="1600" spc="5" dirty="0">
                <a:latin typeface="Times New Roman"/>
                <a:cs typeface="Times New Roman"/>
              </a:rPr>
              <a:t>н</a:t>
            </a:r>
            <a:r>
              <a:rPr sz="1600" spc="-10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60" dirty="0">
                <a:latin typeface="Times New Roman"/>
                <a:cs typeface="Times New Roman"/>
              </a:rPr>
              <a:t>х</a:t>
            </a:r>
            <a:r>
              <a:rPr sz="1600" spc="-9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д</a:t>
            </a:r>
            <a:r>
              <a:rPr sz="1600" spc="-35" dirty="0">
                <a:latin typeface="Times New Roman"/>
                <a:cs typeface="Times New Roman"/>
              </a:rPr>
              <a:t>о</a:t>
            </a:r>
            <a:r>
              <a:rPr sz="1600" spc="-30" dirty="0">
                <a:latin typeface="Times New Roman"/>
                <a:cs typeface="Times New Roman"/>
              </a:rPr>
              <a:t>ж</a:t>
            </a:r>
            <a:r>
              <a:rPr sz="1600" spc="25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ст</a:t>
            </a:r>
            <a:r>
              <a:rPr sz="1600" spc="-20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н</a:t>
            </a:r>
            <a:r>
              <a:rPr sz="1600" spc="-10" dirty="0">
                <a:latin typeface="Times New Roman"/>
                <a:cs typeface="Times New Roman"/>
              </a:rPr>
              <a:t>н</a:t>
            </a:r>
            <a:r>
              <a:rPr sz="1600" spc="5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й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литературы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2024" y="1767967"/>
            <a:ext cx="3861435" cy="4176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Образовательная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деятельность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ДОО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включает:</a:t>
            </a:r>
            <a:endParaRPr sz="1600">
              <a:latin typeface="Times New Roman"/>
              <a:cs typeface="Times New Roman"/>
            </a:endParaRPr>
          </a:p>
          <a:p>
            <a:pPr marL="299085" marR="81597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10" dirty="0">
                <a:latin typeface="Times New Roman"/>
                <a:cs typeface="Times New Roman"/>
              </a:rPr>
              <a:t>образовательную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деятельность,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осуществляемую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процессе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организации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различных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видов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детской</a:t>
            </a:r>
            <a:r>
              <a:rPr sz="1600" spc="-5" dirty="0">
                <a:latin typeface="Times New Roman"/>
                <a:cs typeface="Times New Roman"/>
              </a:rPr>
              <a:t> деятельности;</a:t>
            </a:r>
            <a:endParaRPr sz="1600">
              <a:latin typeface="Times New Roman"/>
              <a:cs typeface="Times New Roman"/>
            </a:endParaRPr>
          </a:p>
          <a:p>
            <a:pPr marL="299085" marR="81597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10" dirty="0">
                <a:latin typeface="Times New Roman"/>
                <a:cs typeface="Times New Roman"/>
              </a:rPr>
              <a:t>образовательную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деятельность,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осуществляемую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ходе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режимных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процессов;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самостоятельную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деятельность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детей;</a:t>
            </a:r>
            <a:endParaRPr sz="1600">
              <a:latin typeface="Times New Roman"/>
              <a:cs typeface="Times New Roman"/>
            </a:endParaRPr>
          </a:p>
          <a:p>
            <a:pPr marL="299085" marR="124904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10" dirty="0">
                <a:latin typeface="Times New Roman"/>
                <a:cs typeface="Times New Roman"/>
              </a:rPr>
              <a:t>взаимодействие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семьями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образовательной </a:t>
            </a:r>
            <a:r>
              <a:rPr sz="1600" spc="-5" dirty="0">
                <a:latin typeface="Times New Roman"/>
                <a:cs typeface="Times New Roman"/>
              </a:rPr>
              <a:t>программы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ДО.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Times New Roman"/>
              <a:cs typeface="Times New Roman"/>
            </a:endParaRPr>
          </a:p>
          <a:p>
            <a:pPr marL="1831975">
              <a:lnSpc>
                <a:spcPct val="100000"/>
              </a:lnSpc>
              <a:tabLst>
                <a:tab pos="3046730" algn="l"/>
              </a:tabLst>
            </a:pPr>
            <a:r>
              <a:rPr sz="1600" spc="-125" dirty="0">
                <a:latin typeface="Times New Roman"/>
                <a:cs typeface="Times New Roman"/>
              </a:rPr>
              <a:t>К</a:t>
            </a:r>
            <a:r>
              <a:rPr sz="1600" spc="-8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л</a:t>
            </a:r>
            <a:r>
              <a:rPr sz="1600" spc="-70" dirty="0">
                <a:latin typeface="Times New Roman"/>
                <a:cs typeface="Times New Roman"/>
              </a:rPr>
              <a:t>ь</a:t>
            </a:r>
            <a:r>
              <a:rPr sz="1600" spc="-20" dirty="0">
                <a:latin typeface="Times New Roman"/>
                <a:cs typeface="Times New Roman"/>
              </a:rPr>
              <a:t>т</a:t>
            </a:r>
            <a:r>
              <a:rPr sz="1600" spc="-15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р</a:t>
            </a:r>
            <a:r>
              <a:rPr sz="1600" dirty="0">
                <a:latin typeface="Times New Roman"/>
                <a:cs typeface="Times New Roman"/>
              </a:rPr>
              <a:t>н</a:t>
            </a:r>
            <a:r>
              <a:rPr sz="1600" spc="-5" dirty="0">
                <a:latin typeface="Times New Roman"/>
                <a:cs typeface="Times New Roman"/>
              </a:rPr>
              <a:t>ые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пр</a:t>
            </a:r>
            <a:r>
              <a:rPr sz="1600" spc="5" dirty="0">
                <a:latin typeface="Times New Roman"/>
                <a:cs typeface="Times New Roman"/>
              </a:rPr>
              <a:t>а</a:t>
            </a:r>
            <a:r>
              <a:rPr sz="1600" spc="-25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тики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90286" y="5675477"/>
            <a:ext cx="37522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48765" algn="l"/>
                <a:tab pos="1938655" algn="l"/>
                <a:tab pos="3126740" algn="l"/>
              </a:tabLst>
            </a:pPr>
            <a:r>
              <a:rPr sz="1600" spc="-5" dirty="0">
                <a:latin typeface="Times New Roman"/>
                <a:cs typeface="Times New Roman"/>
              </a:rPr>
              <a:t>ор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нт</a:t>
            </a:r>
            <a:r>
              <a:rPr sz="1600" spc="-10" dirty="0">
                <a:latin typeface="Times New Roman"/>
                <a:cs typeface="Times New Roman"/>
              </a:rPr>
              <a:t>ир</a:t>
            </a:r>
            <a:r>
              <a:rPr sz="1600" dirty="0">
                <a:latin typeface="Times New Roman"/>
                <a:cs typeface="Times New Roman"/>
              </a:rPr>
              <a:t>о</a:t>
            </a:r>
            <a:r>
              <a:rPr sz="1600" spc="-30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аны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н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пр</a:t>
            </a:r>
            <a:r>
              <a:rPr sz="1600" spc="-20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я</a:t>
            </a:r>
            <a:r>
              <a:rPr sz="1600" spc="-30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ле</a:t>
            </a:r>
            <a:r>
              <a:rPr sz="1600" dirty="0">
                <a:latin typeface="Times New Roman"/>
                <a:cs typeface="Times New Roman"/>
              </a:rPr>
              <a:t>н</a:t>
            </a:r>
            <a:r>
              <a:rPr sz="1600" spc="-10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д</a:t>
            </a:r>
            <a:r>
              <a:rPr sz="1600" spc="5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тьми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24176" y="5919012"/>
            <a:ext cx="64192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Times New Roman"/>
                <a:cs typeface="Times New Roman"/>
              </a:rPr>
              <a:t>самостоятельности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творчества,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активности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инициативности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разных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Times New Roman"/>
                <a:cs typeface="Times New Roman"/>
              </a:rPr>
              <a:t>видах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деятельности,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обеспечивают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продуктивность.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7647" y="620979"/>
            <a:ext cx="33743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Виды</a:t>
            </a:r>
            <a:r>
              <a:rPr spc="-35" dirty="0"/>
              <a:t> </a:t>
            </a:r>
            <a:r>
              <a:rPr spc="5" dirty="0"/>
              <a:t>деятельности</a:t>
            </a:r>
            <a:r>
              <a:rPr spc="-30" dirty="0"/>
              <a:t> </a:t>
            </a:r>
            <a:r>
              <a:rPr dirty="0"/>
              <a:t>детей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51433" y="1241805"/>
            <a:ext cx="3990340" cy="4812030"/>
            <a:chOff x="551433" y="1241805"/>
            <a:chExt cx="3990340" cy="4812030"/>
          </a:xfrm>
        </p:grpSpPr>
        <p:sp>
          <p:nvSpPr>
            <p:cNvPr id="4" name="object 4"/>
            <p:cNvSpPr/>
            <p:nvPr/>
          </p:nvSpPr>
          <p:spPr>
            <a:xfrm>
              <a:off x="557783" y="1248155"/>
              <a:ext cx="3977640" cy="4799330"/>
            </a:xfrm>
            <a:custGeom>
              <a:avLst/>
              <a:gdLst/>
              <a:ahLst/>
              <a:cxnLst/>
              <a:rect l="l" t="t" r="r" b="b"/>
              <a:pathLst>
                <a:path w="3977640" h="4799330">
                  <a:moveTo>
                    <a:pt x="3314700" y="0"/>
                  </a:moveTo>
                  <a:lnTo>
                    <a:pt x="662952" y="0"/>
                  </a:lnTo>
                  <a:lnTo>
                    <a:pt x="615607" y="1664"/>
                  </a:lnTo>
                  <a:lnTo>
                    <a:pt x="569159" y="6583"/>
                  </a:lnTo>
                  <a:lnTo>
                    <a:pt x="523723" y="14643"/>
                  </a:lnTo>
                  <a:lnTo>
                    <a:pt x="479409" y="25734"/>
                  </a:lnTo>
                  <a:lnTo>
                    <a:pt x="436331" y="39742"/>
                  </a:lnTo>
                  <a:lnTo>
                    <a:pt x="394600" y="56556"/>
                  </a:lnTo>
                  <a:lnTo>
                    <a:pt x="354328" y="76063"/>
                  </a:lnTo>
                  <a:lnTo>
                    <a:pt x="315628" y="98151"/>
                  </a:lnTo>
                  <a:lnTo>
                    <a:pt x="278611" y="122708"/>
                  </a:lnTo>
                  <a:lnTo>
                    <a:pt x="243391" y="149622"/>
                  </a:lnTo>
                  <a:lnTo>
                    <a:pt x="210079" y="178781"/>
                  </a:lnTo>
                  <a:lnTo>
                    <a:pt x="178787" y="210072"/>
                  </a:lnTo>
                  <a:lnTo>
                    <a:pt x="149627" y="243383"/>
                  </a:lnTo>
                  <a:lnTo>
                    <a:pt x="122712" y="278603"/>
                  </a:lnTo>
                  <a:lnTo>
                    <a:pt x="98154" y="315619"/>
                  </a:lnTo>
                  <a:lnTo>
                    <a:pt x="76065" y="354318"/>
                  </a:lnTo>
                  <a:lnTo>
                    <a:pt x="56558" y="394589"/>
                  </a:lnTo>
                  <a:lnTo>
                    <a:pt x="39743" y="436320"/>
                  </a:lnTo>
                  <a:lnTo>
                    <a:pt x="25735" y="479398"/>
                  </a:lnTo>
                  <a:lnTo>
                    <a:pt x="14644" y="523711"/>
                  </a:lnTo>
                  <a:lnTo>
                    <a:pt x="6583" y="569147"/>
                  </a:lnTo>
                  <a:lnTo>
                    <a:pt x="1664" y="615594"/>
                  </a:lnTo>
                  <a:lnTo>
                    <a:pt x="0" y="662940"/>
                  </a:lnTo>
                  <a:lnTo>
                    <a:pt x="0" y="4136136"/>
                  </a:lnTo>
                  <a:lnTo>
                    <a:pt x="1664" y="4183480"/>
                  </a:lnTo>
                  <a:lnTo>
                    <a:pt x="6583" y="4229925"/>
                  </a:lnTo>
                  <a:lnTo>
                    <a:pt x="14644" y="4275360"/>
                  </a:lnTo>
                  <a:lnTo>
                    <a:pt x="25735" y="4319673"/>
                  </a:lnTo>
                  <a:lnTo>
                    <a:pt x="39743" y="4362750"/>
                  </a:lnTo>
                  <a:lnTo>
                    <a:pt x="56558" y="4404480"/>
                  </a:lnTo>
                  <a:lnTo>
                    <a:pt x="76065" y="4444751"/>
                  </a:lnTo>
                  <a:lnTo>
                    <a:pt x="98154" y="4483451"/>
                  </a:lnTo>
                  <a:lnTo>
                    <a:pt x="122712" y="4520467"/>
                  </a:lnTo>
                  <a:lnTo>
                    <a:pt x="149627" y="4555686"/>
                  </a:lnTo>
                  <a:lnTo>
                    <a:pt x="178787" y="4588998"/>
                  </a:lnTo>
                  <a:lnTo>
                    <a:pt x="210079" y="4620290"/>
                  </a:lnTo>
                  <a:lnTo>
                    <a:pt x="243391" y="4649449"/>
                  </a:lnTo>
                  <a:lnTo>
                    <a:pt x="278611" y="4676364"/>
                  </a:lnTo>
                  <a:lnTo>
                    <a:pt x="315628" y="4700921"/>
                  </a:lnTo>
                  <a:lnTo>
                    <a:pt x="354328" y="4723010"/>
                  </a:lnTo>
                  <a:lnTo>
                    <a:pt x="394600" y="4742517"/>
                  </a:lnTo>
                  <a:lnTo>
                    <a:pt x="436331" y="4759332"/>
                  </a:lnTo>
                  <a:lnTo>
                    <a:pt x="479409" y="4773340"/>
                  </a:lnTo>
                  <a:lnTo>
                    <a:pt x="523723" y="4784431"/>
                  </a:lnTo>
                  <a:lnTo>
                    <a:pt x="569159" y="4792492"/>
                  </a:lnTo>
                  <a:lnTo>
                    <a:pt x="615607" y="4797411"/>
                  </a:lnTo>
                  <a:lnTo>
                    <a:pt x="662952" y="4799076"/>
                  </a:lnTo>
                  <a:lnTo>
                    <a:pt x="3314700" y="4799076"/>
                  </a:lnTo>
                  <a:lnTo>
                    <a:pt x="3362045" y="4797411"/>
                  </a:lnTo>
                  <a:lnTo>
                    <a:pt x="3408492" y="4792492"/>
                  </a:lnTo>
                  <a:lnTo>
                    <a:pt x="3453928" y="4784431"/>
                  </a:lnTo>
                  <a:lnTo>
                    <a:pt x="3498241" y="4773340"/>
                  </a:lnTo>
                  <a:lnTo>
                    <a:pt x="3541319" y="4759332"/>
                  </a:lnTo>
                  <a:lnTo>
                    <a:pt x="3583050" y="4742517"/>
                  </a:lnTo>
                  <a:lnTo>
                    <a:pt x="3623321" y="4723010"/>
                  </a:lnTo>
                  <a:lnTo>
                    <a:pt x="3662020" y="4700921"/>
                  </a:lnTo>
                  <a:lnTo>
                    <a:pt x="3699036" y="4676364"/>
                  </a:lnTo>
                  <a:lnTo>
                    <a:pt x="3734256" y="4649449"/>
                  </a:lnTo>
                  <a:lnTo>
                    <a:pt x="3767567" y="4620290"/>
                  </a:lnTo>
                  <a:lnTo>
                    <a:pt x="3798858" y="4588998"/>
                  </a:lnTo>
                  <a:lnTo>
                    <a:pt x="3828017" y="4555686"/>
                  </a:lnTo>
                  <a:lnTo>
                    <a:pt x="3854931" y="4520467"/>
                  </a:lnTo>
                  <a:lnTo>
                    <a:pt x="3879488" y="4483451"/>
                  </a:lnTo>
                  <a:lnTo>
                    <a:pt x="3901576" y="4444751"/>
                  </a:lnTo>
                  <a:lnTo>
                    <a:pt x="3921083" y="4404480"/>
                  </a:lnTo>
                  <a:lnTo>
                    <a:pt x="3937897" y="4362750"/>
                  </a:lnTo>
                  <a:lnTo>
                    <a:pt x="3951905" y="4319673"/>
                  </a:lnTo>
                  <a:lnTo>
                    <a:pt x="3962996" y="4275360"/>
                  </a:lnTo>
                  <a:lnTo>
                    <a:pt x="3971056" y="4229925"/>
                  </a:lnTo>
                  <a:lnTo>
                    <a:pt x="3975975" y="4183480"/>
                  </a:lnTo>
                  <a:lnTo>
                    <a:pt x="3977640" y="4136136"/>
                  </a:lnTo>
                  <a:lnTo>
                    <a:pt x="3977640" y="662940"/>
                  </a:lnTo>
                  <a:lnTo>
                    <a:pt x="3975975" y="615594"/>
                  </a:lnTo>
                  <a:lnTo>
                    <a:pt x="3971056" y="569147"/>
                  </a:lnTo>
                  <a:lnTo>
                    <a:pt x="3962996" y="523711"/>
                  </a:lnTo>
                  <a:lnTo>
                    <a:pt x="3951905" y="479398"/>
                  </a:lnTo>
                  <a:lnTo>
                    <a:pt x="3937897" y="436320"/>
                  </a:lnTo>
                  <a:lnTo>
                    <a:pt x="3921083" y="394589"/>
                  </a:lnTo>
                  <a:lnTo>
                    <a:pt x="3901576" y="354318"/>
                  </a:lnTo>
                  <a:lnTo>
                    <a:pt x="3879488" y="315619"/>
                  </a:lnTo>
                  <a:lnTo>
                    <a:pt x="3854931" y="278603"/>
                  </a:lnTo>
                  <a:lnTo>
                    <a:pt x="3828017" y="243383"/>
                  </a:lnTo>
                  <a:lnTo>
                    <a:pt x="3798858" y="210072"/>
                  </a:lnTo>
                  <a:lnTo>
                    <a:pt x="3767567" y="178781"/>
                  </a:lnTo>
                  <a:lnTo>
                    <a:pt x="3734256" y="149622"/>
                  </a:lnTo>
                  <a:lnTo>
                    <a:pt x="3699036" y="122708"/>
                  </a:lnTo>
                  <a:lnTo>
                    <a:pt x="3662020" y="98151"/>
                  </a:lnTo>
                  <a:lnTo>
                    <a:pt x="3623321" y="76063"/>
                  </a:lnTo>
                  <a:lnTo>
                    <a:pt x="3583050" y="56556"/>
                  </a:lnTo>
                  <a:lnTo>
                    <a:pt x="3541319" y="39742"/>
                  </a:lnTo>
                  <a:lnTo>
                    <a:pt x="3498241" y="25734"/>
                  </a:lnTo>
                  <a:lnTo>
                    <a:pt x="3453928" y="14643"/>
                  </a:lnTo>
                  <a:lnTo>
                    <a:pt x="3408492" y="6583"/>
                  </a:lnTo>
                  <a:lnTo>
                    <a:pt x="3362045" y="1664"/>
                  </a:lnTo>
                  <a:lnTo>
                    <a:pt x="331470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7783" y="1248155"/>
              <a:ext cx="3977640" cy="4799330"/>
            </a:xfrm>
            <a:custGeom>
              <a:avLst/>
              <a:gdLst/>
              <a:ahLst/>
              <a:cxnLst/>
              <a:rect l="l" t="t" r="r" b="b"/>
              <a:pathLst>
                <a:path w="3977640" h="4799330">
                  <a:moveTo>
                    <a:pt x="0" y="662940"/>
                  </a:moveTo>
                  <a:lnTo>
                    <a:pt x="1664" y="615594"/>
                  </a:lnTo>
                  <a:lnTo>
                    <a:pt x="6583" y="569147"/>
                  </a:lnTo>
                  <a:lnTo>
                    <a:pt x="14644" y="523711"/>
                  </a:lnTo>
                  <a:lnTo>
                    <a:pt x="25735" y="479398"/>
                  </a:lnTo>
                  <a:lnTo>
                    <a:pt x="39743" y="436320"/>
                  </a:lnTo>
                  <a:lnTo>
                    <a:pt x="56558" y="394589"/>
                  </a:lnTo>
                  <a:lnTo>
                    <a:pt x="76065" y="354318"/>
                  </a:lnTo>
                  <a:lnTo>
                    <a:pt x="98154" y="315619"/>
                  </a:lnTo>
                  <a:lnTo>
                    <a:pt x="122712" y="278603"/>
                  </a:lnTo>
                  <a:lnTo>
                    <a:pt x="149627" y="243383"/>
                  </a:lnTo>
                  <a:lnTo>
                    <a:pt x="178787" y="210072"/>
                  </a:lnTo>
                  <a:lnTo>
                    <a:pt x="210079" y="178781"/>
                  </a:lnTo>
                  <a:lnTo>
                    <a:pt x="243391" y="149622"/>
                  </a:lnTo>
                  <a:lnTo>
                    <a:pt x="278611" y="122708"/>
                  </a:lnTo>
                  <a:lnTo>
                    <a:pt x="315628" y="98151"/>
                  </a:lnTo>
                  <a:lnTo>
                    <a:pt x="354328" y="76063"/>
                  </a:lnTo>
                  <a:lnTo>
                    <a:pt x="394600" y="56556"/>
                  </a:lnTo>
                  <a:lnTo>
                    <a:pt x="436331" y="39742"/>
                  </a:lnTo>
                  <a:lnTo>
                    <a:pt x="479409" y="25734"/>
                  </a:lnTo>
                  <a:lnTo>
                    <a:pt x="523723" y="14643"/>
                  </a:lnTo>
                  <a:lnTo>
                    <a:pt x="569159" y="6583"/>
                  </a:lnTo>
                  <a:lnTo>
                    <a:pt x="615607" y="1664"/>
                  </a:lnTo>
                  <a:lnTo>
                    <a:pt x="662952" y="0"/>
                  </a:lnTo>
                  <a:lnTo>
                    <a:pt x="3314700" y="0"/>
                  </a:lnTo>
                  <a:lnTo>
                    <a:pt x="3362045" y="1664"/>
                  </a:lnTo>
                  <a:lnTo>
                    <a:pt x="3408492" y="6583"/>
                  </a:lnTo>
                  <a:lnTo>
                    <a:pt x="3453928" y="14643"/>
                  </a:lnTo>
                  <a:lnTo>
                    <a:pt x="3498241" y="25734"/>
                  </a:lnTo>
                  <a:lnTo>
                    <a:pt x="3541319" y="39742"/>
                  </a:lnTo>
                  <a:lnTo>
                    <a:pt x="3583050" y="56556"/>
                  </a:lnTo>
                  <a:lnTo>
                    <a:pt x="3623321" y="76063"/>
                  </a:lnTo>
                  <a:lnTo>
                    <a:pt x="3662020" y="98151"/>
                  </a:lnTo>
                  <a:lnTo>
                    <a:pt x="3699036" y="122708"/>
                  </a:lnTo>
                  <a:lnTo>
                    <a:pt x="3734256" y="149622"/>
                  </a:lnTo>
                  <a:lnTo>
                    <a:pt x="3767567" y="178781"/>
                  </a:lnTo>
                  <a:lnTo>
                    <a:pt x="3798858" y="210072"/>
                  </a:lnTo>
                  <a:lnTo>
                    <a:pt x="3828017" y="243383"/>
                  </a:lnTo>
                  <a:lnTo>
                    <a:pt x="3854931" y="278603"/>
                  </a:lnTo>
                  <a:lnTo>
                    <a:pt x="3879488" y="315619"/>
                  </a:lnTo>
                  <a:lnTo>
                    <a:pt x="3901576" y="354318"/>
                  </a:lnTo>
                  <a:lnTo>
                    <a:pt x="3921083" y="394589"/>
                  </a:lnTo>
                  <a:lnTo>
                    <a:pt x="3937897" y="436320"/>
                  </a:lnTo>
                  <a:lnTo>
                    <a:pt x="3951905" y="479398"/>
                  </a:lnTo>
                  <a:lnTo>
                    <a:pt x="3962996" y="523711"/>
                  </a:lnTo>
                  <a:lnTo>
                    <a:pt x="3971056" y="569147"/>
                  </a:lnTo>
                  <a:lnTo>
                    <a:pt x="3975975" y="615594"/>
                  </a:lnTo>
                  <a:lnTo>
                    <a:pt x="3977640" y="662940"/>
                  </a:lnTo>
                  <a:lnTo>
                    <a:pt x="3977640" y="4136136"/>
                  </a:lnTo>
                  <a:lnTo>
                    <a:pt x="3975975" y="4183480"/>
                  </a:lnTo>
                  <a:lnTo>
                    <a:pt x="3971056" y="4229925"/>
                  </a:lnTo>
                  <a:lnTo>
                    <a:pt x="3962996" y="4275360"/>
                  </a:lnTo>
                  <a:lnTo>
                    <a:pt x="3951905" y="4319673"/>
                  </a:lnTo>
                  <a:lnTo>
                    <a:pt x="3937897" y="4362750"/>
                  </a:lnTo>
                  <a:lnTo>
                    <a:pt x="3921083" y="4404480"/>
                  </a:lnTo>
                  <a:lnTo>
                    <a:pt x="3901576" y="4444751"/>
                  </a:lnTo>
                  <a:lnTo>
                    <a:pt x="3879488" y="4483451"/>
                  </a:lnTo>
                  <a:lnTo>
                    <a:pt x="3854931" y="4520467"/>
                  </a:lnTo>
                  <a:lnTo>
                    <a:pt x="3828017" y="4555686"/>
                  </a:lnTo>
                  <a:lnTo>
                    <a:pt x="3798858" y="4588998"/>
                  </a:lnTo>
                  <a:lnTo>
                    <a:pt x="3767567" y="4620290"/>
                  </a:lnTo>
                  <a:lnTo>
                    <a:pt x="3734256" y="4649449"/>
                  </a:lnTo>
                  <a:lnTo>
                    <a:pt x="3699036" y="4676364"/>
                  </a:lnTo>
                  <a:lnTo>
                    <a:pt x="3662020" y="4700921"/>
                  </a:lnTo>
                  <a:lnTo>
                    <a:pt x="3623321" y="4723010"/>
                  </a:lnTo>
                  <a:lnTo>
                    <a:pt x="3583050" y="4742517"/>
                  </a:lnTo>
                  <a:lnTo>
                    <a:pt x="3541319" y="4759332"/>
                  </a:lnTo>
                  <a:lnTo>
                    <a:pt x="3498241" y="4773340"/>
                  </a:lnTo>
                  <a:lnTo>
                    <a:pt x="3453928" y="4784431"/>
                  </a:lnTo>
                  <a:lnTo>
                    <a:pt x="3408492" y="4792492"/>
                  </a:lnTo>
                  <a:lnTo>
                    <a:pt x="3362045" y="4797411"/>
                  </a:lnTo>
                  <a:lnTo>
                    <a:pt x="3314700" y="4799076"/>
                  </a:lnTo>
                  <a:lnTo>
                    <a:pt x="662952" y="4799076"/>
                  </a:lnTo>
                  <a:lnTo>
                    <a:pt x="615607" y="4797411"/>
                  </a:lnTo>
                  <a:lnTo>
                    <a:pt x="569159" y="4792492"/>
                  </a:lnTo>
                  <a:lnTo>
                    <a:pt x="523723" y="4784431"/>
                  </a:lnTo>
                  <a:lnTo>
                    <a:pt x="479409" y="4773340"/>
                  </a:lnTo>
                  <a:lnTo>
                    <a:pt x="436331" y="4759332"/>
                  </a:lnTo>
                  <a:lnTo>
                    <a:pt x="394600" y="4742517"/>
                  </a:lnTo>
                  <a:lnTo>
                    <a:pt x="354328" y="4723010"/>
                  </a:lnTo>
                  <a:lnTo>
                    <a:pt x="315628" y="4700921"/>
                  </a:lnTo>
                  <a:lnTo>
                    <a:pt x="278611" y="4676364"/>
                  </a:lnTo>
                  <a:lnTo>
                    <a:pt x="243391" y="4649449"/>
                  </a:lnTo>
                  <a:lnTo>
                    <a:pt x="210079" y="4620290"/>
                  </a:lnTo>
                  <a:lnTo>
                    <a:pt x="178787" y="4588998"/>
                  </a:lnTo>
                  <a:lnTo>
                    <a:pt x="149627" y="4555686"/>
                  </a:lnTo>
                  <a:lnTo>
                    <a:pt x="122712" y="4520467"/>
                  </a:lnTo>
                  <a:lnTo>
                    <a:pt x="98154" y="4483451"/>
                  </a:lnTo>
                  <a:lnTo>
                    <a:pt x="76065" y="4444751"/>
                  </a:lnTo>
                  <a:lnTo>
                    <a:pt x="56558" y="4404480"/>
                  </a:lnTo>
                  <a:lnTo>
                    <a:pt x="39743" y="4362750"/>
                  </a:lnTo>
                  <a:lnTo>
                    <a:pt x="25735" y="4319673"/>
                  </a:lnTo>
                  <a:lnTo>
                    <a:pt x="14644" y="4275360"/>
                  </a:lnTo>
                  <a:lnTo>
                    <a:pt x="6583" y="4229925"/>
                  </a:lnTo>
                  <a:lnTo>
                    <a:pt x="1664" y="4183480"/>
                  </a:lnTo>
                  <a:lnTo>
                    <a:pt x="0" y="4136136"/>
                  </a:lnTo>
                  <a:lnTo>
                    <a:pt x="0" y="66294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3380" algn="ctr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Ранний</a:t>
            </a:r>
            <a:r>
              <a:rPr spc="5" dirty="0"/>
              <a:t> </a:t>
            </a:r>
            <a:r>
              <a:rPr spc="-10" dirty="0"/>
              <a:t>возраст </a:t>
            </a:r>
            <a:r>
              <a:rPr spc="-5" dirty="0"/>
              <a:t>(1</a:t>
            </a:r>
            <a:r>
              <a:rPr spc="10" dirty="0"/>
              <a:t> </a:t>
            </a:r>
            <a:r>
              <a:rPr spc="-30" dirty="0"/>
              <a:t>год</a:t>
            </a:r>
            <a:r>
              <a:rPr spc="-5" dirty="0"/>
              <a:t> -</a:t>
            </a:r>
            <a:r>
              <a:rPr dirty="0"/>
              <a:t> </a:t>
            </a:r>
            <a:r>
              <a:rPr spc="-5" dirty="0"/>
              <a:t>3 </a:t>
            </a:r>
            <a:r>
              <a:rPr spc="-20" dirty="0"/>
              <a:t>года):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/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предметная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деятельность;</a:t>
            </a:r>
          </a:p>
          <a:p>
            <a:pPr marL="299085" marR="678180" indent="-2870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экспериментирование</a:t>
            </a:r>
            <a:r>
              <a:rPr b="0" spc="4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с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материалами</a:t>
            </a:r>
            <a:r>
              <a:rPr b="0" spc="3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веществами;</a:t>
            </a:r>
          </a:p>
          <a:p>
            <a:pPr marL="299085" marR="8636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ситуативно-деловое</a:t>
            </a:r>
            <a:r>
              <a:rPr b="0" spc="4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общение</a:t>
            </a:r>
            <a:r>
              <a:rPr b="0" spc="2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со </a:t>
            </a:r>
            <a:r>
              <a:rPr b="0" dirty="0">
                <a:latin typeface="Times New Roman"/>
                <a:cs typeface="Times New Roman"/>
              </a:rPr>
              <a:t> взрослым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 эмоционально-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практическое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со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сверстниками</a:t>
            </a:r>
            <a:r>
              <a:rPr b="0" spc="35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под </a:t>
            </a:r>
            <a:r>
              <a:rPr b="0" spc="-385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руководством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взрослого;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двигательная</a:t>
            </a:r>
            <a:r>
              <a:rPr b="0" spc="2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деятельность;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игровая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деятельность;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5" dirty="0">
                <a:latin typeface="Times New Roman"/>
                <a:cs typeface="Times New Roman"/>
              </a:rPr>
              <a:t>речевая </a:t>
            </a:r>
            <a:r>
              <a:rPr b="0" spc="-5" dirty="0">
                <a:latin typeface="Times New Roman"/>
                <a:cs typeface="Times New Roman"/>
              </a:rPr>
              <a:t>деятельность;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b="0" spc="-5" dirty="0">
                <a:latin typeface="Times New Roman"/>
                <a:cs typeface="Times New Roman"/>
              </a:rPr>
              <a:t>изобразительная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деятельность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</a:t>
            </a: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latin typeface="Times New Roman"/>
                <a:cs typeface="Times New Roman"/>
              </a:rPr>
              <a:t>конструирование</a:t>
            </a:r>
            <a:r>
              <a:rPr b="0" spc="2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из </a:t>
            </a:r>
            <a:r>
              <a:rPr b="0" spc="-20" dirty="0">
                <a:latin typeface="Times New Roman"/>
                <a:cs typeface="Times New Roman"/>
              </a:rPr>
              <a:t>мелкого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</a:t>
            </a:r>
          </a:p>
          <a:p>
            <a:pPr marL="299085">
              <a:lnSpc>
                <a:spcPct val="100000"/>
              </a:lnSpc>
            </a:pPr>
            <a:r>
              <a:rPr b="0" spc="-15" dirty="0">
                <a:latin typeface="Times New Roman"/>
                <a:cs typeface="Times New Roman"/>
              </a:rPr>
              <a:t>крупного</a:t>
            </a:r>
            <a:r>
              <a:rPr b="0" spc="2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строительного</a:t>
            </a:r>
            <a:r>
              <a:rPr b="0" spc="3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материала;</a:t>
            </a:r>
          </a:p>
          <a:p>
            <a:pPr marL="299085" marR="2349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5" dirty="0">
                <a:latin typeface="Times New Roman"/>
                <a:cs typeface="Times New Roman"/>
              </a:rPr>
              <a:t>самообслуживание и элементарные </a:t>
            </a:r>
            <a:r>
              <a:rPr b="0" spc="-385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трудовые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действия;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5" dirty="0">
                <a:latin typeface="Times New Roman"/>
                <a:cs typeface="Times New Roman"/>
              </a:rPr>
              <a:t>музыкальная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деятельность.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911597" y="1241805"/>
            <a:ext cx="3681095" cy="4812030"/>
            <a:chOff x="4911597" y="1241805"/>
            <a:chExt cx="3681095" cy="4812030"/>
          </a:xfrm>
        </p:grpSpPr>
        <p:sp>
          <p:nvSpPr>
            <p:cNvPr id="8" name="object 8"/>
            <p:cNvSpPr/>
            <p:nvPr/>
          </p:nvSpPr>
          <p:spPr>
            <a:xfrm>
              <a:off x="4917947" y="1248155"/>
              <a:ext cx="3668395" cy="4799330"/>
            </a:xfrm>
            <a:custGeom>
              <a:avLst/>
              <a:gdLst/>
              <a:ahLst/>
              <a:cxnLst/>
              <a:rect l="l" t="t" r="r" b="b"/>
              <a:pathLst>
                <a:path w="3668395" h="4799330">
                  <a:moveTo>
                    <a:pt x="3056890" y="0"/>
                  </a:moveTo>
                  <a:lnTo>
                    <a:pt x="611377" y="0"/>
                  </a:lnTo>
                  <a:lnTo>
                    <a:pt x="563594" y="1839"/>
                  </a:lnTo>
                  <a:lnTo>
                    <a:pt x="516817" y="7266"/>
                  </a:lnTo>
                  <a:lnTo>
                    <a:pt x="471182" y="16144"/>
                  </a:lnTo>
                  <a:lnTo>
                    <a:pt x="426826" y="28339"/>
                  </a:lnTo>
                  <a:lnTo>
                    <a:pt x="383884" y="43714"/>
                  </a:lnTo>
                  <a:lnTo>
                    <a:pt x="342492" y="62134"/>
                  </a:lnTo>
                  <a:lnTo>
                    <a:pt x="302786" y="83462"/>
                  </a:lnTo>
                  <a:lnTo>
                    <a:pt x="264902" y="107563"/>
                  </a:lnTo>
                  <a:lnTo>
                    <a:pt x="228976" y="134300"/>
                  </a:lnTo>
                  <a:lnTo>
                    <a:pt x="195143" y="163539"/>
                  </a:lnTo>
                  <a:lnTo>
                    <a:pt x="163539" y="195143"/>
                  </a:lnTo>
                  <a:lnTo>
                    <a:pt x="134300" y="228976"/>
                  </a:lnTo>
                  <a:lnTo>
                    <a:pt x="107563" y="264902"/>
                  </a:lnTo>
                  <a:lnTo>
                    <a:pt x="83462" y="302786"/>
                  </a:lnTo>
                  <a:lnTo>
                    <a:pt x="62134" y="342492"/>
                  </a:lnTo>
                  <a:lnTo>
                    <a:pt x="43714" y="383884"/>
                  </a:lnTo>
                  <a:lnTo>
                    <a:pt x="28339" y="426826"/>
                  </a:lnTo>
                  <a:lnTo>
                    <a:pt x="16144" y="471182"/>
                  </a:lnTo>
                  <a:lnTo>
                    <a:pt x="7266" y="516817"/>
                  </a:lnTo>
                  <a:lnTo>
                    <a:pt x="1839" y="563594"/>
                  </a:lnTo>
                  <a:lnTo>
                    <a:pt x="0" y="611378"/>
                  </a:lnTo>
                  <a:lnTo>
                    <a:pt x="0" y="4187698"/>
                  </a:lnTo>
                  <a:lnTo>
                    <a:pt x="1839" y="4235476"/>
                  </a:lnTo>
                  <a:lnTo>
                    <a:pt x="7266" y="4282249"/>
                  </a:lnTo>
                  <a:lnTo>
                    <a:pt x="16144" y="4327881"/>
                  </a:lnTo>
                  <a:lnTo>
                    <a:pt x="28339" y="4372235"/>
                  </a:lnTo>
                  <a:lnTo>
                    <a:pt x="43714" y="4415175"/>
                  </a:lnTo>
                  <a:lnTo>
                    <a:pt x="62134" y="4456566"/>
                  </a:lnTo>
                  <a:lnTo>
                    <a:pt x="83462" y="4496272"/>
                  </a:lnTo>
                  <a:lnTo>
                    <a:pt x="107563" y="4534156"/>
                  </a:lnTo>
                  <a:lnTo>
                    <a:pt x="134300" y="4570083"/>
                  </a:lnTo>
                  <a:lnTo>
                    <a:pt x="163539" y="4603917"/>
                  </a:lnTo>
                  <a:lnTo>
                    <a:pt x="195143" y="4635523"/>
                  </a:lnTo>
                  <a:lnTo>
                    <a:pt x="228976" y="4664763"/>
                  </a:lnTo>
                  <a:lnTo>
                    <a:pt x="264902" y="4691502"/>
                  </a:lnTo>
                  <a:lnTo>
                    <a:pt x="302786" y="4715605"/>
                  </a:lnTo>
                  <a:lnTo>
                    <a:pt x="342492" y="4736934"/>
                  </a:lnTo>
                  <a:lnTo>
                    <a:pt x="383884" y="4755356"/>
                  </a:lnTo>
                  <a:lnTo>
                    <a:pt x="426826" y="4770732"/>
                  </a:lnTo>
                  <a:lnTo>
                    <a:pt x="471182" y="4782929"/>
                  </a:lnTo>
                  <a:lnTo>
                    <a:pt x="516817" y="4791808"/>
                  </a:lnTo>
                  <a:lnTo>
                    <a:pt x="563594" y="4797236"/>
                  </a:lnTo>
                  <a:lnTo>
                    <a:pt x="611377" y="4799076"/>
                  </a:lnTo>
                  <a:lnTo>
                    <a:pt x="3056890" y="4799076"/>
                  </a:lnTo>
                  <a:lnTo>
                    <a:pt x="3104673" y="4797236"/>
                  </a:lnTo>
                  <a:lnTo>
                    <a:pt x="3151450" y="4791808"/>
                  </a:lnTo>
                  <a:lnTo>
                    <a:pt x="3197085" y="4782929"/>
                  </a:lnTo>
                  <a:lnTo>
                    <a:pt x="3241441" y="4770732"/>
                  </a:lnTo>
                  <a:lnTo>
                    <a:pt x="3284383" y="4755356"/>
                  </a:lnTo>
                  <a:lnTo>
                    <a:pt x="3325775" y="4736934"/>
                  </a:lnTo>
                  <a:lnTo>
                    <a:pt x="3365481" y="4715605"/>
                  </a:lnTo>
                  <a:lnTo>
                    <a:pt x="3403365" y="4691502"/>
                  </a:lnTo>
                  <a:lnTo>
                    <a:pt x="3439291" y="4664763"/>
                  </a:lnTo>
                  <a:lnTo>
                    <a:pt x="3473124" y="4635523"/>
                  </a:lnTo>
                  <a:lnTo>
                    <a:pt x="3504728" y="4603917"/>
                  </a:lnTo>
                  <a:lnTo>
                    <a:pt x="3533967" y="4570083"/>
                  </a:lnTo>
                  <a:lnTo>
                    <a:pt x="3560704" y="4534156"/>
                  </a:lnTo>
                  <a:lnTo>
                    <a:pt x="3584805" y="4496272"/>
                  </a:lnTo>
                  <a:lnTo>
                    <a:pt x="3606133" y="4456566"/>
                  </a:lnTo>
                  <a:lnTo>
                    <a:pt x="3624553" y="4415175"/>
                  </a:lnTo>
                  <a:lnTo>
                    <a:pt x="3639928" y="4372235"/>
                  </a:lnTo>
                  <a:lnTo>
                    <a:pt x="3652123" y="4327881"/>
                  </a:lnTo>
                  <a:lnTo>
                    <a:pt x="3661001" y="4282249"/>
                  </a:lnTo>
                  <a:lnTo>
                    <a:pt x="3666428" y="4235476"/>
                  </a:lnTo>
                  <a:lnTo>
                    <a:pt x="3668268" y="4187698"/>
                  </a:lnTo>
                  <a:lnTo>
                    <a:pt x="3668268" y="611378"/>
                  </a:lnTo>
                  <a:lnTo>
                    <a:pt x="3666428" y="563594"/>
                  </a:lnTo>
                  <a:lnTo>
                    <a:pt x="3661001" y="516817"/>
                  </a:lnTo>
                  <a:lnTo>
                    <a:pt x="3652123" y="471182"/>
                  </a:lnTo>
                  <a:lnTo>
                    <a:pt x="3639928" y="426826"/>
                  </a:lnTo>
                  <a:lnTo>
                    <a:pt x="3624553" y="383884"/>
                  </a:lnTo>
                  <a:lnTo>
                    <a:pt x="3606133" y="342492"/>
                  </a:lnTo>
                  <a:lnTo>
                    <a:pt x="3584805" y="302786"/>
                  </a:lnTo>
                  <a:lnTo>
                    <a:pt x="3560704" y="264902"/>
                  </a:lnTo>
                  <a:lnTo>
                    <a:pt x="3533967" y="228976"/>
                  </a:lnTo>
                  <a:lnTo>
                    <a:pt x="3504728" y="195143"/>
                  </a:lnTo>
                  <a:lnTo>
                    <a:pt x="3473124" y="163539"/>
                  </a:lnTo>
                  <a:lnTo>
                    <a:pt x="3439291" y="134300"/>
                  </a:lnTo>
                  <a:lnTo>
                    <a:pt x="3403365" y="107563"/>
                  </a:lnTo>
                  <a:lnTo>
                    <a:pt x="3365481" y="83462"/>
                  </a:lnTo>
                  <a:lnTo>
                    <a:pt x="3325775" y="62134"/>
                  </a:lnTo>
                  <a:lnTo>
                    <a:pt x="3284383" y="43714"/>
                  </a:lnTo>
                  <a:lnTo>
                    <a:pt x="3241441" y="28339"/>
                  </a:lnTo>
                  <a:lnTo>
                    <a:pt x="3197085" y="16144"/>
                  </a:lnTo>
                  <a:lnTo>
                    <a:pt x="3151450" y="7266"/>
                  </a:lnTo>
                  <a:lnTo>
                    <a:pt x="3104673" y="1839"/>
                  </a:lnTo>
                  <a:lnTo>
                    <a:pt x="305689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17947" y="1248155"/>
              <a:ext cx="3668395" cy="4799330"/>
            </a:xfrm>
            <a:custGeom>
              <a:avLst/>
              <a:gdLst/>
              <a:ahLst/>
              <a:cxnLst/>
              <a:rect l="l" t="t" r="r" b="b"/>
              <a:pathLst>
                <a:path w="3668395" h="4799330">
                  <a:moveTo>
                    <a:pt x="0" y="611378"/>
                  </a:moveTo>
                  <a:lnTo>
                    <a:pt x="1839" y="563594"/>
                  </a:lnTo>
                  <a:lnTo>
                    <a:pt x="7266" y="516817"/>
                  </a:lnTo>
                  <a:lnTo>
                    <a:pt x="16144" y="471182"/>
                  </a:lnTo>
                  <a:lnTo>
                    <a:pt x="28339" y="426826"/>
                  </a:lnTo>
                  <a:lnTo>
                    <a:pt x="43714" y="383884"/>
                  </a:lnTo>
                  <a:lnTo>
                    <a:pt x="62134" y="342492"/>
                  </a:lnTo>
                  <a:lnTo>
                    <a:pt x="83462" y="302786"/>
                  </a:lnTo>
                  <a:lnTo>
                    <a:pt x="107563" y="264902"/>
                  </a:lnTo>
                  <a:lnTo>
                    <a:pt x="134300" y="228976"/>
                  </a:lnTo>
                  <a:lnTo>
                    <a:pt x="163539" y="195143"/>
                  </a:lnTo>
                  <a:lnTo>
                    <a:pt x="195143" y="163539"/>
                  </a:lnTo>
                  <a:lnTo>
                    <a:pt x="228976" y="134300"/>
                  </a:lnTo>
                  <a:lnTo>
                    <a:pt x="264902" y="107563"/>
                  </a:lnTo>
                  <a:lnTo>
                    <a:pt x="302786" y="83462"/>
                  </a:lnTo>
                  <a:lnTo>
                    <a:pt x="342492" y="62134"/>
                  </a:lnTo>
                  <a:lnTo>
                    <a:pt x="383884" y="43714"/>
                  </a:lnTo>
                  <a:lnTo>
                    <a:pt x="426826" y="28339"/>
                  </a:lnTo>
                  <a:lnTo>
                    <a:pt x="471182" y="16144"/>
                  </a:lnTo>
                  <a:lnTo>
                    <a:pt x="516817" y="7266"/>
                  </a:lnTo>
                  <a:lnTo>
                    <a:pt x="563594" y="1839"/>
                  </a:lnTo>
                  <a:lnTo>
                    <a:pt x="611377" y="0"/>
                  </a:lnTo>
                  <a:lnTo>
                    <a:pt x="3056890" y="0"/>
                  </a:lnTo>
                  <a:lnTo>
                    <a:pt x="3104673" y="1839"/>
                  </a:lnTo>
                  <a:lnTo>
                    <a:pt x="3151450" y="7266"/>
                  </a:lnTo>
                  <a:lnTo>
                    <a:pt x="3197085" y="16144"/>
                  </a:lnTo>
                  <a:lnTo>
                    <a:pt x="3241441" y="28339"/>
                  </a:lnTo>
                  <a:lnTo>
                    <a:pt x="3284383" y="43714"/>
                  </a:lnTo>
                  <a:lnTo>
                    <a:pt x="3325775" y="62134"/>
                  </a:lnTo>
                  <a:lnTo>
                    <a:pt x="3365481" y="83462"/>
                  </a:lnTo>
                  <a:lnTo>
                    <a:pt x="3403365" y="107563"/>
                  </a:lnTo>
                  <a:lnTo>
                    <a:pt x="3439291" y="134300"/>
                  </a:lnTo>
                  <a:lnTo>
                    <a:pt x="3473124" y="163539"/>
                  </a:lnTo>
                  <a:lnTo>
                    <a:pt x="3504728" y="195143"/>
                  </a:lnTo>
                  <a:lnTo>
                    <a:pt x="3533967" y="228976"/>
                  </a:lnTo>
                  <a:lnTo>
                    <a:pt x="3560704" y="264902"/>
                  </a:lnTo>
                  <a:lnTo>
                    <a:pt x="3584805" y="302786"/>
                  </a:lnTo>
                  <a:lnTo>
                    <a:pt x="3606133" y="342492"/>
                  </a:lnTo>
                  <a:lnTo>
                    <a:pt x="3624553" y="383884"/>
                  </a:lnTo>
                  <a:lnTo>
                    <a:pt x="3639928" y="426826"/>
                  </a:lnTo>
                  <a:lnTo>
                    <a:pt x="3652123" y="471182"/>
                  </a:lnTo>
                  <a:lnTo>
                    <a:pt x="3661001" y="516817"/>
                  </a:lnTo>
                  <a:lnTo>
                    <a:pt x="3666428" y="563594"/>
                  </a:lnTo>
                  <a:lnTo>
                    <a:pt x="3668268" y="611378"/>
                  </a:lnTo>
                  <a:lnTo>
                    <a:pt x="3668268" y="4187698"/>
                  </a:lnTo>
                  <a:lnTo>
                    <a:pt x="3666428" y="4235476"/>
                  </a:lnTo>
                  <a:lnTo>
                    <a:pt x="3661001" y="4282249"/>
                  </a:lnTo>
                  <a:lnTo>
                    <a:pt x="3652123" y="4327881"/>
                  </a:lnTo>
                  <a:lnTo>
                    <a:pt x="3639928" y="4372235"/>
                  </a:lnTo>
                  <a:lnTo>
                    <a:pt x="3624553" y="4415175"/>
                  </a:lnTo>
                  <a:lnTo>
                    <a:pt x="3606133" y="4456566"/>
                  </a:lnTo>
                  <a:lnTo>
                    <a:pt x="3584805" y="4496272"/>
                  </a:lnTo>
                  <a:lnTo>
                    <a:pt x="3560704" y="4534156"/>
                  </a:lnTo>
                  <a:lnTo>
                    <a:pt x="3533967" y="4570083"/>
                  </a:lnTo>
                  <a:lnTo>
                    <a:pt x="3504728" y="4603917"/>
                  </a:lnTo>
                  <a:lnTo>
                    <a:pt x="3473124" y="4635523"/>
                  </a:lnTo>
                  <a:lnTo>
                    <a:pt x="3439291" y="4664763"/>
                  </a:lnTo>
                  <a:lnTo>
                    <a:pt x="3403365" y="4691502"/>
                  </a:lnTo>
                  <a:lnTo>
                    <a:pt x="3365481" y="4715605"/>
                  </a:lnTo>
                  <a:lnTo>
                    <a:pt x="3325775" y="4736934"/>
                  </a:lnTo>
                  <a:lnTo>
                    <a:pt x="3284383" y="4755356"/>
                  </a:lnTo>
                  <a:lnTo>
                    <a:pt x="3241441" y="4770732"/>
                  </a:lnTo>
                  <a:lnTo>
                    <a:pt x="3197085" y="4782929"/>
                  </a:lnTo>
                  <a:lnTo>
                    <a:pt x="3151450" y="4791808"/>
                  </a:lnTo>
                  <a:lnTo>
                    <a:pt x="3104673" y="4797236"/>
                  </a:lnTo>
                  <a:lnTo>
                    <a:pt x="3056890" y="4799076"/>
                  </a:lnTo>
                  <a:lnTo>
                    <a:pt x="611377" y="4799076"/>
                  </a:lnTo>
                  <a:lnTo>
                    <a:pt x="563594" y="4797236"/>
                  </a:lnTo>
                  <a:lnTo>
                    <a:pt x="516817" y="4791808"/>
                  </a:lnTo>
                  <a:lnTo>
                    <a:pt x="471182" y="4782929"/>
                  </a:lnTo>
                  <a:lnTo>
                    <a:pt x="426826" y="4770732"/>
                  </a:lnTo>
                  <a:lnTo>
                    <a:pt x="383884" y="4755356"/>
                  </a:lnTo>
                  <a:lnTo>
                    <a:pt x="342492" y="4736934"/>
                  </a:lnTo>
                  <a:lnTo>
                    <a:pt x="302786" y="4715605"/>
                  </a:lnTo>
                  <a:lnTo>
                    <a:pt x="264902" y="4691502"/>
                  </a:lnTo>
                  <a:lnTo>
                    <a:pt x="228976" y="4664763"/>
                  </a:lnTo>
                  <a:lnTo>
                    <a:pt x="195143" y="4635523"/>
                  </a:lnTo>
                  <a:lnTo>
                    <a:pt x="163539" y="4603917"/>
                  </a:lnTo>
                  <a:lnTo>
                    <a:pt x="134300" y="4570083"/>
                  </a:lnTo>
                  <a:lnTo>
                    <a:pt x="107563" y="4534156"/>
                  </a:lnTo>
                  <a:lnTo>
                    <a:pt x="83462" y="4496272"/>
                  </a:lnTo>
                  <a:lnTo>
                    <a:pt x="62134" y="4456566"/>
                  </a:lnTo>
                  <a:lnTo>
                    <a:pt x="43714" y="4415175"/>
                  </a:lnTo>
                  <a:lnTo>
                    <a:pt x="28339" y="4372235"/>
                  </a:lnTo>
                  <a:lnTo>
                    <a:pt x="16144" y="4327881"/>
                  </a:lnTo>
                  <a:lnTo>
                    <a:pt x="7266" y="4282249"/>
                  </a:lnTo>
                  <a:lnTo>
                    <a:pt x="1839" y="4235476"/>
                  </a:lnTo>
                  <a:lnTo>
                    <a:pt x="0" y="4187698"/>
                  </a:lnTo>
                  <a:lnTo>
                    <a:pt x="0" y="61137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Дошкольный возраст</a:t>
            </a:r>
          </a:p>
          <a:p>
            <a:pPr marL="15875" algn="ctr">
              <a:lnSpc>
                <a:spcPct val="100000"/>
              </a:lnSpc>
            </a:pPr>
            <a:r>
              <a:rPr spc="-5" dirty="0"/>
              <a:t>(3</a:t>
            </a:r>
            <a:r>
              <a:rPr spc="-10" dirty="0"/>
              <a:t> </a:t>
            </a:r>
            <a:r>
              <a:rPr spc="-25" dirty="0"/>
              <a:t>года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5" dirty="0"/>
              <a:t> </a:t>
            </a:r>
            <a:r>
              <a:rPr spc="-5" dirty="0"/>
              <a:t>8</a:t>
            </a:r>
            <a:r>
              <a:rPr spc="-10" dirty="0"/>
              <a:t> лет):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/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игровая </a:t>
            </a:r>
            <a:r>
              <a:rPr b="0" spc="-5" dirty="0">
                <a:latin typeface="Times New Roman"/>
                <a:cs typeface="Times New Roman"/>
              </a:rPr>
              <a:t>деятельность;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5" dirty="0">
                <a:latin typeface="Times New Roman"/>
                <a:cs typeface="Times New Roman"/>
              </a:rPr>
              <a:t>общение со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взрослым;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5" dirty="0">
                <a:latin typeface="Times New Roman"/>
                <a:cs typeface="Times New Roman"/>
              </a:rPr>
              <a:t>речевая</a:t>
            </a:r>
            <a:r>
              <a:rPr b="0" spc="-5" dirty="0">
                <a:latin typeface="Times New Roman"/>
                <a:cs typeface="Times New Roman"/>
              </a:rPr>
              <a:t> деятельность;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познавательно-</a:t>
            </a:r>
          </a:p>
          <a:p>
            <a:pPr marL="299085">
              <a:lnSpc>
                <a:spcPct val="100000"/>
              </a:lnSpc>
            </a:pPr>
            <a:r>
              <a:rPr b="0" spc="-10" dirty="0">
                <a:latin typeface="Times New Roman"/>
                <a:cs typeface="Times New Roman"/>
              </a:rPr>
              <a:t>исследовательская</a:t>
            </a:r>
            <a:r>
              <a:rPr b="0" spc="-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деятельность</a:t>
            </a:r>
          </a:p>
          <a:p>
            <a:pPr marL="299085">
              <a:lnSpc>
                <a:spcPct val="100000"/>
              </a:lnSpc>
            </a:pPr>
            <a:r>
              <a:rPr b="0" spc="-5" dirty="0">
                <a:latin typeface="Times New Roman"/>
                <a:cs typeface="Times New Roman"/>
              </a:rPr>
              <a:t>и </a:t>
            </a:r>
            <a:r>
              <a:rPr b="0" spc="-10" dirty="0">
                <a:latin typeface="Times New Roman"/>
                <a:cs typeface="Times New Roman"/>
              </a:rPr>
              <a:t>экспериментирование;</a:t>
            </a: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изобразительная</a:t>
            </a:r>
            <a:r>
              <a:rPr b="0" spc="5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деятельность</a:t>
            </a:r>
            <a:r>
              <a:rPr b="0" spc="4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 </a:t>
            </a:r>
            <a:r>
              <a:rPr b="0" spc="-385" dirty="0">
                <a:latin typeface="Times New Roman"/>
                <a:cs typeface="Times New Roman"/>
              </a:rPr>
              <a:t> </a:t>
            </a:r>
            <a:r>
              <a:rPr b="0" spc="-15" dirty="0">
                <a:latin typeface="Times New Roman"/>
                <a:cs typeface="Times New Roman"/>
              </a:rPr>
              <a:t>конструирование</a:t>
            </a:r>
            <a:r>
              <a:rPr b="0" spc="3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из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разных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материалов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по </a:t>
            </a:r>
            <a:r>
              <a:rPr b="0" spc="-25" dirty="0">
                <a:latin typeface="Times New Roman"/>
                <a:cs typeface="Times New Roman"/>
              </a:rPr>
              <a:t>образцу,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условию </a:t>
            </a:r>
            <a:r>
              <a:rPr b="0" spc="-38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 замыслу</a:t>
            </a:r>
            <a:r>
              <a:rPr b="0" spc="2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ребёнка;</a:t>
            </a: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10" dirty="0">
                <a:latin typeface="Times New Roman"/>
                <a:cs typeface="Times New Roman"/>
              </a:rPr>
              <a:t>двигательная</a:t>
            </a:r>
            <a:r>
              <a:rPr b="0" spc="2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деятельность;</a:t>
            </a:r>
          </a:p>
          <a:p>
            <a:pPr marL="299085" marR="83566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5" dirty="0">
                <a:latin typeface="Times New Roman"/>
                <a:cs typeface="Times New Roman"/>
              </a:rPr>
              <a:t>элементарная </a:t>
            </a:r>
            <a:r>
              <a:rPr b="0" spc="-20" dirty="0">
                <a:latin typeface="Times New Roman"/>
                <a:cs typeface="Times New Roman"/>
              </a:rPr>
              <a:t>трудовая </a:t>
            </a:r>
            <a:r>
              <a:rPr b="0" spc="-38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деятельность;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b="0" spc="-5" dirty="0">
                <a:latin typeface="Times New Roman"/>
                <a:cs typeface="Times New Roman"/>
              </a:rPr>
              <a:t>музыкальная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деятельность.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45666" y="549909"/>
            <a:ext cx="5951855" cy="456565"/>
            <a:chOff x="1645666" y="549909"/>
            <a:chExt cx="5951855" cy="456565"/>
          </a:xfrm>
        </p:grpSpPr>
        <p:sp>
          <p:nvSpPr>
            <p:cNvPr id="3" name="object 3"/>
            <p:cNvSpPr/>
            <p:nvPr/>
          </p:nvSpPr>
          <p:spPr>
            <a:xfrm>
              <a:off x="1652016" y="556259"/>
              <a:ext cx="5939155" cy="443865"/>
            </a:xfrm>
            <a:custGeom>
              <a:avLst/>
              <a:gdLst/>
              <a:ahLst/>
              <a:cxnLst/>
              <a:rect l="l" t="t" r="r" b="b"/>
              <a:pathLst>
                <a:path w="5939155" h="443865">
                  <a:moveTo>
                    <a:pt x="5865113" y="0"/>
                  </a:moveTo>
                  <a:lnTo>
                    <a:pt x="73913" y="0"/>
                  </a:lnTo>
                  <a:lnTo>
                    <a:pt x="45166" y="5816"/>
                  </a:lnTo>
                  <a:lnTo>
                    <a:pt x="21669" y="21669"/>
                  </a:lnTo>
                  <a:lnTo>
                    <a:pt x="5816" y="45166"/>
                  </a:lnTo>
                  <a:lnTo>
                    <a:pt x="0" y="73913"/>
                  </a:lnTo>
                  <a:lnTo>
                    <a:pt x="0" y="369569"/>
                  </a:lnTo>
                  <a:lnTo>
                    <a:pt x="5816" y="398317"/>
                  </a:lnTo>
                  <a:lnTo>
                    <a:pt x="21669" y="421814"/>
                  </a:lnTo>
                  <a:lnTo>
                    <a:pt x="45166" y="437667"/>
                  </a:lnTo>
                  <a:lnTo>
                    <a:pt x="73913" y="443484"/>
                  </a:lnTo>
                  <a:lnTo>
                    <a:pt x="5865113" y="443484"/>
                  </a:lnTo>
                  <a:lnTo>
                    <a:pt x="5893861" y="437667"/>
                  </a:lnTo>
                  <a:lnTo>
                    <a:pt x="5917358" y="421814"/>
                  </a:lnTo>
                  <a:lnTo>
                    <a:pt x="5933211" y="398317"/>
                  </a:lnTo>
                  <a:lnTo>
                    <a:pt x="5939028" y="369569"/>
                  </a:lnTo>
                  <a:lnTo>
                    <a:pt x="5939028" y="73913"/>
                  </a:lnTo>
                  <a:lnTo>
                    <a:pt x="5933211" y="45166"/>
                  </a:lnTo>
                  <a:lnTo>
                    <a:pt x="5917358" y="21669"/>
                  </a:lnTo>
                  <a:lnTo>
                    <a:pt x="5893861" y="5816"/>
                  </a:lnTo>
                  <a:lnTo>
                    <a:pt x="586511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52016" y="556259"/>
              <a:ext cx="5939155" cy="443865"/>
            </a:xfrm>
            <a:custGeom>
              <a:avLst/>
              <a:gdLst/>
              <a:ahLst/>
              <a:cxnLst/>
              <a:rect l="l" t="t" r="r" b="b"/>
              <a:pathLst>
                <a:path w="5939155" h="443865">
                  <a:moveTo>
                    <a:pt x="0" y="73913"/>
                  </a:moveTo>
                  <a:lnTo>
                    <a:pt x="5816" y="45166"/>
                  </a:lnTo>
                  <a:lnTo>
                    <a:pt x="21669" y="21669"/>
                  </a:lnTo>
                  <a:lnTo>
                    <a:pt x="45166" y="5816"/>
                  </a:lnTo>
                  <a:lnTo>
                    <a:pt x="73913" y="0"/>
                  </a:lnTo>
                  <a:lnTo>
                    <a:pt x="5865113" y="0"/>
                  </a:lnTo>
                  <a:lnTo>
                    <a:pt x="5893861" y="5816"/>
                  </a:lnTo>
                  <a:lnTo>
                    <a:pt x="5917358" y="21669"/>
                  </a:lnTo>
                  <a:lnTo>
                    <a:pt x="5933211" y="45166"/>
                  </a:lnTo>
                  <a:lnTo>
                    <a:pt x="5939028" y="73913"/>
                  </a:lnTo>
                  <a:lnTo>
                    <a:pt x="5939028" y="369569"/>
                  </a:lnTo>
                  <a:lnTo>
                    <a:pt x="5933211" y="398317"/>
                  </a:lnTo>
                  <a:lnTo>
                    <a:pt x="5917358" y="421814"/>
                  </a:lnTo>
                  <a:lnTo>
                    <a:pt x="5893861" y="437667"/>
                  </a:lnTo>
                  <a:lnTo>
                    <a:pt x="5865113" y="443484"/>
                  </a:lnTo>
                  <a:lnTo>
                    <a:pt x="73913" y="443484"/>
                  </a:lnTo>
                  <a:lnTo>
                    <a:pt x="45166" y="437667"/>
                  </a:lnTo>
                  <a:lnTo>
                    <a:pt x="21669" y="421814"/>
                  </a:lnTo>
                  <a:lnTo>
                    <a:pt x="5816" y="398317"/>
                  </a:lnTo>
                  <a:lnTo>
                    <a:pt x="0" y="369569"/>
                  </a:lnTo>
                  <a:lnTo>
                    <a:pt x="0" y="7391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05380" y="553339"/>
            <a:ext cx="5431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Условия</a:t>
            </a:r>
            <a:r>
              <a:rPr spc="-15" dirty="0"/>
              <a:t> </a:t>
            </a:r>
            <a:r>
              <a:rPr spc="-10" dirty="0"/>
              <a:t>поддержки</a:t>
            </a:r>
            <a:r>
              <a:rPr dirty="0"/>
              <a:t> </a:t>
            </a:r>
            <a:r>
              <a:rPr spc="-15" dirty="0"/>
              <a:t>детской </a:t>
            </a:r>
            <a:r>
              <a:rPr spc="-10" dirty="0"/>
              <a:t>инициативы: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279650" y="4344670"/>
            <a:ext cx="4683760" cy="456565"/>
            <a:chOff x="2279650" y="4344670"/>
            <a:chExt cx="4683760" cy="456565"/>
          </a:xfrm>
        </p:grpSpPr>
        <p:sp>
          <p:nvSpPr>
            <p:cNvPr id="7" name="object 7"/>
            <p:cNvSpPr/>
            <p:nvPr/>
          </p:nvSpPr>
          <p:spPr>
            <a:xfrm>
              <a:off x="2286000" y="4351020"/>
              <a:ext cx="4671060" cy="443865"/>
            </a:xfrm>
            <a:custGeom>
              <a:avLst/>
              <a:gdLst/>
              <a:ahLst/>
              <a:cxnLst/>
              <a:rect l="l" t="t" r="r" b="b"/>
              <a:pathLst>
                <a:path w="4671059" h="443864">
                  <a:moveTo>
                    <a:pt x="4597146" y="0"/>
                  </a:moveTo>
                  <a:lnTo>
                    <a:pt x="73913" y="0"/>
                  </a:lnTo>
                  <a:lnTo>
                    <a:pt x="45166" y="5816"/>
                  </a:lnTo>
                  <a:lnTo>
                    <a:pt x="21669" y="21669"/>
                  </a:lnTo>
                  <a:lnTo>
                    <a:pt x="5816" y="45166"/>
                  </a:lnTo>
                  <a:lnTo>
                    <a:pt x="0" y="73913"/>
                  </a:lnTo>
                  <a:lnTo>
                    <a:pt x="0" y="369569"/>
                  </a:lnTo>
                  <a:lnTo>
                    <a:pt x="5816" y="398317"/>
                  </a:lnTo>
                  <a:lnTo>
                    <a:pt x="21669" y="421814"/>
                  </a:lnTo>
                  <a:lnTo>
                    <a:pt x="45166" y="437667"/>
                  </a:lnTo>
                  <a:lnTo>
                    <a:pt x="73913" y="443483"/>
                  </a:lnTo>
                  <a:lnTo>
                    <a:pt x="4597146" y="443483"/>
                  </a:lnTo>
                  <a:lnTo>
                    <a:pt x="4625893" y="437667"/>
                  </a:lnTo>
                  <a:lnTo>
                    <a:pt x="4649390" y="421814"/>
                  </a:lnTo>
                  <a:lnTo>
                    <a:pt x="4665243" y="398317"/>
                  </a:lnTo>
                  <a:lnTo>
                    <a:pt x="4671059" y="369569"/>
                  </a:lnTo>
                  <a:lnTo>
                    <a:pt x="4671059" y="73913"/>
                  </a:lnTo>
                  <a:lnTo>
                    <a:pt x="4665243" y="45166"/>
                  </a:lnTo>
                  <a:lnTo>
                    <a:pt x="4649390" y="21669"/>
                  </a:lnTo>
                  <a:lnTo>
                    <a:pt x="4625893" y="5816"/>
                  </a:lnTo>
                  <a:lnTo>
                    <a:pt x="459714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86000" y="4351020"/>
              <a:ext cx="4671060" cy="443865"/>
            </a:xfrm>
            <a:custGeom>
              <a:avLst/>
              <a:gdLst/>
              <a:ahLst/>
              <a:cxnLst/>
              <a:rect l="l" t="t" r="r" b="b"/>
              <a:pathLst>
                <a:path w="4671059" h="443864">
                  <a:moveTo>
                    <a:pt x="0" y="73913"/>
                  </a:moveTo>
                  <a:lnTo>
                    <a:pt x="5816" y="45166"/>
                  </a:lnTo>
                  <a:lnTo>
                    <a:pt x="21669" y="21669"/>
                  </a:lnTo>
                  <a:lnTo>
                    <a:pt x="45166" y="5816"/>
                  </a:lnTo>
                  <a:lnTo>
                    <a:pt x="73913" y="0"/>
                  </a:lnTo>
                  <a:lnTo>
                    <a:pt x="4597146" y="0"/>
                  </a:lnTo>
                  <a:lnTo>
                    <a:pt x="4625893" y="5816"/>
                  </a:lnTo>
                  <a:lnTo>
                    <a:pt x="4649390" y="21669"/>
                  </a:lnTo>
                  <a:lnTo>
                    <a:pt x="4665243" y="45166"/>
                  </a:lnTo>
                  <a:lnTo>
                    <a:pt x="4671059" y="73913"/>
                  </a:lnTo>
                  <a:lnTo>
                    <a:pt x="4671059" y="369569"/>
                  </a:lnTo>
                  <a:lnTo>
                    <a:pt x="4665243" y="398317"/>
                  </a:lnTo>
                  <a:lnTo>
                    <a:pt x="4649390" y="421814"/>
                  </a:lnTo>
                  <a:lnTo>
                    <a:pt x="4625893" y="437667"/>
                  </a:lnTo>
                  <a:lnTo>
                    <a:pt x="4597146" y="443483"/>
                  </a:lnTo>
                  <a:lnTo>
                    <a:pt x="73913" y="443483"/>
                  </a:lnTo>
                  <a:lnTo>
                    <a:pt x="45166" y="437667"/>
                  </a:lnTo>
                  <a:lnTo>
                    <a:pt x="21669" y="421814"/>
                  </a:lnTo>
                  <a:lnTo>
                    <a:pt x="5816" y="398317"/>
                  </a:lnTo>
                  <a:lnTo>
                    <a:pt x="0" y="369569"/>
                  </a:lnTo>
                  <a:lnTo>
                    <a:pt x="0" y="73913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21995" indent="-221615">
              <a:lnSpc>
                <a:spcPct val="100000"/>
              </a:lnSpc>
              <a:spcBef>
                <a:spcPts val="95"/>
              </a:spcBef>
              <a:buAutoNum type="arabicParenR"/>
              <a:tabLst>
                <a:tab pos="723265" algn="l"/>
              </a:tabLst>
            </a:pPr>
            <a:r>
              <a:rPr spc="-20" dirty="0"/>
              <a:t>уделять</a:t>
            </a:r>
            <a:r>
              <a:rPr spc="15" dirty="0"/>
              <a:t> </a:t>
            </a:r>
            <a:r>
              <a:rPr spc="-10" dirty="0"/>
              <a:t>внимание</a:t>
            </a:r>
            <a:r>
              <a:rPr spc="55" dirty="0"/>
              <a:t> </a:t>
            </a:r>
            <a:r>
              <a:rPr spc="-5" dirty="0"/>
              <a:t>развитию</a:t>
            </a:r>
            <a:r>
              <a:rPr spc="25" dirty="0"/>
              <a:t> </a:t>
            </a:r>
            <a:r>
              <a:rPr spc="-15" dirty="0"/>
              <a:t>детского</a:t>
            </a:r>
            <a:r>
              <a:rPr spc="5" dirty="0"/>
              <a:t> </a:t>
            </a:r>
            <a:r>
              <a:rPr dirty="0"/>
              <a:t>интереса</a:t>
            </a:r>
            <a:r>
              <a:rPr spc="40" dirty="0"/>
              <a:t> </a:t>
            </a:r>
            <a:r>
              <a:rPr spc="-5" dirty="0"/>
              <a:t>к</a:t>
            </a:r>
            <a:r>
              <a:rPr dirty="0"/>
              <a:t> </a:t>
            </a:r>
            <a:r>
              <a:rPr spc="-10" dirty="0"/>
              <a:t>окружающему</a:t>
            </a:r>
            <a:r>
              <a:rPr spc="45" dirty="0"/>
              <a:t> </a:t>
            </a:r>
            <a:r>
              <a:rPr spc="-10" dirty="0"/>
              <a:t>миру;</a:t>
            </a:r>
          </a:p>
          <a:p>
            <a:pPr marL="44450" marR="5080" indent="45720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738505" algn="l"/>
              </a:tabLst>
            </a:pPr>
            <a:r>
              <a:rPr spc="-10" dirty="0"/>
              <a:t>организовывать</a:t>
            </a:r>
            <a:r>
              <a:rPr spc="140" dirty="0"/>
              <a:t> </a:t>
            </a:r>
            <a:r>
              <a:rPr spc="-5" dirty="0"/>
              <a:t>ситуации,</a:t>
            </a:r>
            <a:r>
              <a:rPr spc="130" dirty="0"/>
              <a:t> </a:t>
            </a:r>
            <a:r>
              <a:rPr spc="-5" dirty="0"/>
              <a:t>способствующие</a:t>
            </a:r>
            <a:r>
              <a:rPr spc="155" dirty="0"/>
              <a:t> </a:t>
            </a:r>
            <a:r>
              <a:rPr spc="-5" dirty="0"/>
              <a:t>активизации</a:t>
            </a:r>
            <a:r>
              <a:rPr spc="145" dirty="0"/>
              <a:t> </a:t>
            </a:r>
            <a:r>
              <a:rPr spc="-10" dirty="0"/>
              <a:t>личного</a:t>
            </a:r>
            <a:r>
              <a:rPr spc="140" dirty="0"/>
              <a:t> </a:t>
            </a:r>
            <a:r>
              <a:rPr spc="-5" dirty="0"/>
              <a:t>опыта</a:t>
            </a:r>
            <a:r>
              <a:rPr spc="140" dirty="0"/>
              <a:t> </a:t>
            </a:r>
            <a:r>
              <a:rPr spc="-5" dirty="0"/>
              <a:t>ребёнка</a:t>
            </a:r>
            <a:r>
              <a:rPr spc="135" dirty="0"/>
              <a:t> </a:t>
            </a:r>
            <a:r>
              <a:rPr spc="-5" dirty="0"/>
              <a:t>в </a:t>
            </a:r>
            <a:r>
              <a:rPr spc="-385" dirty="0"/>
              <a:t> </a:t>
            </a:r>
            <a:r>
              <a:rPr spc="-5" dirty="0"/>
              <a:t>деятельности;</a:t>
            </a:r>
          </a:p>
          <a:p>
            <a:pPr marL="44450" marR="5080" indent="457200">
              <a:lnSpc>
                <a:spcPct val="100000"/>
              </a:lnSpc>
              <a:buAutoNum type="arabicParenR"/>
              <a:tabLst>
                <a:tab pos="811530" algn="l"/>
                <a:tab pos="812165" algn="l"/>
                <a:tab pos="1878330" algn="l"/>
                <a:tab pos="2128520" algn="l"/>
                <a:tab pos="3181985" algn="l"/>
                <a:tab pos="3418204" algn="l"/>
                <a:tab pos="4707255" algn="l"/>
                <a:tab pos="4937760" algn="l"/>
                <a:tab pos="6443980" algn="l"/>
                <a:tab pos="6693534" algn="l"/>
              </a:tabLst>
            </a:pPr>
            <a:r>
              <a:rPr spc="-5" dirty="0"/>
              <a:t>ра</a:t>
            </a:r>
            <a:r>
              <a:rPr dirty="0"/>
              <a:t>с</a:t>
            </a:r>
            <a:r>
              <a:rPr spc="-5" dirty="0"/>
              <a:t>ш</a:t>
            </a:r>
            <a:r>
              <a:rPr spc="-10" dirty="0"/>
              <a:t>ирят</a:t>
            </a:r>
            <a:r>
              <a:rPr spc="-5" dirty="0"/>
              <a:t>ь</a:t>
            </a:r>
            <a:r>
              <a:rPr dirty="0"/>
              <a:t>	</a:t>
            </a:r>
            <a:r>
              <a:rPr spc="-5" dirty="0"/>
              <a:t>и</a:t>
            </a:r>
            <a:r>
              <a:rPr dirty="0"/>
              <a:t>	</a:t>
            </a:r>
            <a:r>
              <a:rPr spc="-15" dirty="0"/>
              <a:t>у</a:t>
            </a:r>
            <a:r>
              <a:rPr dirty="0"/>
              <a:t>с</a:t>
            </a:r>
            <a:r>
              <a:rPr spc="-5" dirty="0"/>
              <a:t>л</a:t>
            </a:r>
            <a:r>
              <a:rPr spc="-45" dirty="0"/>
              <a:t>о</a:t>
            </a:r>
            <a:r>
              <a:rPr spc="-5" dirty="0"/>
              <a:t>жнять</a:t>
            </a:r>
            <a:r>
              <a:rPr dirty="0"/>
              <a:t>	</a:t>
            </a:r>
            <a:r>
              <a:rPr spc="-5" dirty="0"/>
              <a:t>в</a:t>
            </a:r>
            <a:r>
              <a:rPr dirty="0"/>
              <a:t>	с</a:t>
            </a:r>
            <a:r>
              <a:rPr spc="-5" dirty="0"/>
              <a:t>о</a:t>
            </a:r>
            <a:r>
              <a:rPr spc="-25" dirty="0"/>
              <a:t>о</a:t>
            </a:r>
            <a:r>
              <a:rPr spc="-5" dirty="0"/>
              <a:t>т</a:t>
            </a:r>
            <a:r>
              <a:rPr spc="-20" dirty="0"/>
              <a:t>в</a:t>
            </a:r>
            <a:r>
              <a:rPr spc="-5" dirty="0"/>
              <a:t>е</a:t>
            </a:r>
            <a:r>
              <a:rPr spc="15" dirty="0"/>
              <a:t>т</a:t>
            </a:r>
            <a:r>
              <a:rPr spc="-5" dirty="0"/>
              <a:t>ств</a:t>
            </a:r>
            <a:r>
              <a:rPr dirty="0"/>
              <a:t>и</a:t>
            </a:r>
            <a:r>
              <a:rPr spc="-5" dirty="0"/>
              <a:t>и</a:t>
            </a:r>
            <a:r>
              <a:rPr dirty="0"/>
              <a:t>	</a:t>
            </a:r>
            <a:r>
              <a:rPr spc="-5" dirty="0"/>
              <a:t>с</a:t>
            </a:r>
            <a:r>
              <a:rPr dirty="0"/>
              <a:t>	</a:t>
            </a:r>
            <a:r>
              <a:rPr spc="-10" dirty="0"/>
              <a:t>в</a:t>
            </a:r>
            <a:r>
              <a:rPr dirty="0"/>
              <a:t>о</a:t>
            </a:r>
            <a:r>
              <a:rPr spc="-25" dirty="0"/>
              <a:t>з</a:t>
            </a:r>
            <a:r>
              <a:rPr spc="-5" dirty="0"/>
              <a:t>м</a:t>
            </a:r>
            <a:r>
              <a:rPr spc="-40" dirty="0"/>
              <a:t>о</a:t>
            </a:r>
            <a:r>
              <a:rPr spc="-5" dirty="0"/>
              <a:t>жн</a:t>
            </a:r>
            <a:r>
              <a:rPr spc="35" dirty="0"/>
              <a:t>о</a:t>
            </a:r>
            <a:r>
              <a:rPr spc="-5" dirty="0"/>
              <a:t>с</a:t>
            </a:r>
            <a:r>
              <a:rPr spc="-20" dirty="0"/>
              <a:t>т</a:t>
            </a:r>
            <a:r>
              <a:rPr spc="-5" dirty="0"/>
              <a:t>я</a:t>
            </a:r>
            <a:r>
              <a:rPr dirty="0"/>
              <a:t>м</a:t>
            </a:r>
            <a:r>
              <a:rPr spc="-5" dirty="0"/>
              <a:t>и</a:t>
            </a:r>
            <a:r>
              <a:rPr dirty="0"/>
              <a:t>	</a:t>
            </a:r>
            <a:r>
              <a:rPr spc="-5" dirty="0"/>
              <a:t>и</a:t>
            </a:r>
            <a:r>
              <a:rPr dirty="0"/>
              <a:t>	</a:t>
            </a:r>
            <a:r>
              <a:rPr spc="30" dirty="0"/>
              <a:t>о</a:t>
            </a:r>
            <a:r>
              <a:rPr spc="-5" dirty="0"/>
              <a:t>со</a:t>
            </a:r>
            <a:r>
              <a:rPr spc="-30" dirty="0"/>
              <a:t>б</a:t>
            </a:r>
            <a:r>
              <a:rPr spc="-5" dirty="0"/>
              <a:t>е</a:t>
            </a:r>
            <a:r>
              <a:rPr dirty="0"/>
              <a:t>н</a:t>
            </a:r>
            <a:r>
              <a:rPr spc="-10" dirty="0"/>
              <a:t>н</a:t>
            </a:r>
            <a:r>
              <a:rPr spc="30" dirty="0"/>
              <a:t>о</a:t>
            </a:r>
            <a:r>
              <a:rPr dirty="0"/>
              <a:t>с</a:t>
            </a:r>
            <a:r>
              <a:rPr spc="-35" dirty="0"/>
              <a:t>т</a:t>
            </a:r>
            <a:r>
              <a:rPr dirty="0"/>
              <a:t>ям</a:t>
            </a:r>
            <a:r>
              <a:rPr spc="-5" dirty="0"/>
              <a:t>и  развития</a:t>
            </a:r>
            <a:r>
              <a:rPr spc="35" dirty="0"/>
              <a:t> </a:t>
            </a:r>
            <a:r>
              <a:rPr spc="-5" dirty="0"/>
              <a:t>детей</a:t>
            </a:r>
            <a:r>
              <a:rPr spc="30" dirty="0"/>
              <a:t> </a:t>
            </a:r>
            <a:r>
              <a:rPr spc="-10" dirty="0"/>
              <a:t>область</a:t>
            </a:r>
            <a:r>
              <a:rPr spc="5" dirty="0"/>
              <a:t> </a:t>
            </a:r>
            <a:r>
              <a:rPr spc="-15" dirty="0"/>
              <a:t>задач,</a:t>
            </a:r>
            <a:r>
              <a:rPr spc="10" dirty="0"/>
              <a:t> </a:t>
            </a:r>
            <a:r>
              <a:rPr spc="-25" dirty="0"/>
              <a:t>которые</a:t>
            </a:r>
            <a:r>
              <a:rPr spc="15" dirty="0"/>
              <a:t> </a:t>
            </a:r>
            <a:r>
              <a:rPr spc="-5" dirty="0"/>
              <a:t>ребёнок</a:t>
            </a:r>
            <a:r>
              <a:rPr spc="10" dirty="0"/>
              <a:t> </a:t>
            </a:r>
            <a:r>
              <a:rPr spc="-5" dirty="0"/>
              <a:t>способен</a:t>
            </a:r>
            <a:r>
              <a:rPr spc="35" dirty="0"/>
              <a:t> </a:t>
            </a:r>
            <a:r>
              <a:rPr spc="-5" dirty="0"/>
              <a:t>и</a:t>
            </a:r>
            <a:r>
              <a:rPr spc="15" dirty="0"/>
              <a:t> </a:t>
            </a:r>
            <a:r>
              <a:rPr spc="-10" dirty="0"/>
              <a:t>желает</a:t>
            </a:r>
            <a:r>
              <a:rPr spc="35" dirty="0"/>
              <a:t> </a:t>
            </a:r>
            <a:r>
              <a:rPr spc="-5" dirty="0"/>
              <a:t>решить</a:t>
            </a:r>
            <a:r>
              <a:rPr spc="25" dirty="0"/>
              <a:t> </a:t>
            </a:r>
            <a:r>
              <a:rPr spc="-5" dirty="0"/>
              <a:t>самостоятельно;</a:t>
            </a:r>
          </a:p>
          <a:p>
            <a:pPr marL="803275" indent="-302895">
              <a:lnSpc>
                <a:spcPct val="100000"/>
              </a:lnSpc>
              <a:buAutoNum type="arabicParenR"/>
              <a:tabLst>
                <a:tab pos="803910" algn="l"/>
                <a:tab pos="804545" algn="l"/>
                <a:tab pos="1782445" algn="l"/>
                <a:tab pos="2910205" algn="l"/>
                <a:tab pos="3717925" algn="l"/>
                <a:tab pos="4912995" algn="l"/>
                <a:tab pos="5140325" algn="l"/>
                <a:tab pos="5948045" algn="l"/>
                <a:tab pos="6539865" algn="l"/>
                <a:tab pos="6978650" algn="l"/>
              </a:tabLst>
            </a:pPr>
            <a:r>
              <a:rPr spc="-5" dirty="0"/>
              <a:t>поощрять	</a:t>
            </a:r>
            <a:r>
              <a:rPr spc="-10" dirty="0"/>
              <a:t>проявление	детской	</a:t>
            </a:r>
            <a:r>
              <a:rPr spc="-5" dirty="0"/>
              <a:t>инициативы	в	</a:t>
            </a:r>
            <a:r>
              <a:rPr spc="-10" dirty="0"/>
              <a:t>течение	всего	</a:t>
            </a:r>
            <a:r>
              <a:rPr spc="-5" dirty="0"/>
              <a:t>дня	</a:t>
            </a:r>
            <a:r>
              <a:rPr spc="-10" dirty="0"/>
              <a:t>пребывания</a:t>
            </a:r>
          </a:p>
          <a:p>
            <a:pPr marL="44450">
              <a:lnSpc>
                <a:spcPct val="100000"/>
              </a:lnSpc>
            </a:pPr>
            <a:r>
              <a:rPr spc="-5" dirty="0"/>
              <a:t>ребёнка</a:t>
            </a:r>
            <a:r>
              <a:rPr spc="-25" dirty="0"/>
              <a:t> </a:t>
            </a:r>
            <a:r>
              <a:rPr spc="-5" dirty="0"/>
              <a:t>в</a:t>
            </a:r>
            <a:r>
              <a:rPr spc="-30" dirty="0"/>
              <a:t> </a:t>
            </a:r>
            <a:r>
              <a:rPr spc="-5" dirty="0"/>
              <a:t>ДОО;</a:t>
            </a:r>
          </a:p>
          <a:p>
            <a:pPr marL="721995" indent="-221615">
              <a:lnSpc>
                <a:spcPct val="100000"/>
              </a:lnSpc>
              <a:buAutoNum type="arabicParenR" startAt="5"/>
              <a:tabLst>
                <a:tab pos="723265" algn="l"/>
              </a:tabLst>
            </a:pPr>
            <a:r>
              <a:rPr spc="-15" dirty="0"/>
              <a:t>создавать</a:t>
            </a:r>
            <a:r>
              <a:rPr spc="-5" dirty="0"/>
              <a:t> </a:t>
            </a:r>
            <a:r>
              <a:rPr spc="-10" dirty="0"/>
              <a:t>условия</a:t>
            </a:r>
            <a:r>
              <a:rPr spc="45" dirty="0"/>
              <a:t> </a:t>
            </a:r>
            <a:r>
              <a:rPr spc="-5" dirty="0"/>
              <a:t>для</a:t>
            </a:r>
            <a:r>
              <a:rPr spc="10" dirty="0"/>
              <a:t> </a:t>
            </a:r>
            <a:r>
              <a:rPr spc="-5" dirty="0"/>
              <a:t>развития</a:t>
            </a:r>
            <a:r>
              <a:rPr spc="40" dirty="0"/>
              <a:t> </a:t>
            </a:r>
            <a:r>
              <a:rPr spc="-5" dirty="0"/>
              <a:t>произвольности</a:t>
            </a:r>
            <a:r>
              <a:rPr spc="40" dirty="0"/>
              <a:t> </a:t>
            </a:r>
            <a:r>
              <a:rPr spc="-5" dirty="0"/>
              <a:t>в</a:t>
            </a:r>
            <a:r>
              <a:rPr spc="5" dirty="0"/>
              <a:t> </a:t>
            </a:r>
            <a:r>
              <a:rPr spc="-5" dirty="0"/>
              <a:t>деятельности;</a:t>
            </a:r>
          </a:p>
          <a:p>
            <a:pPr marL="721995" indent="-221615">
              <a:lnSpc>
                <a:spcPct val="100000"/>
              </a:lnSpc>
              <a:buAutoNum type="arabicParenR" startAt="5"/>
              <a:tabLst>
                <a:tab pos="723265" algn="l"/>
              </a:tabLst>
            </a:pPr>
            <a:r>
              <a:rPr spc="-5" dirty="0"/>
              <a:t>поощрять</a:t>
            </a:r>
            <a:r>
              <a:rPr spc="20" dirty="0"/>
              <a:t> </a:t>
            </a:r>
            <a:r>
              <a:rPr spc="-5" dirty="0"/>
              <a:t>и</a:t>
            </a:r>
            <a:r>
              <a:rPr spc="25" dirty="0"/>
              <a:t> </a:t>
            </a:r>
            <a:r>
              <a:rPr spc="-15" dirty="0"/>
              <a:t>поддерживать</a:t>
            </a:r>
            <a:r>
              <a:rPr spc="5" dirty="0"/>
              <a:t> </a:t>
            </a:r>
            <a:r>
              <a:rPr spc="-10" dirty="0"/>
              <a:t>желание</a:t>
            </a:r>
            <a:r>
              <a:rPr spc="45" dirty="0"/>
              <a:t> </a:t>
            </a:r>
            <a:r>
              <a:rPr spc="-5" dirty="0"/>
              <a:t>детей</a:t>
            </a:r>
            <a:r>
              <a:rPr spc="25" dirty="0"/>
              <a:t> </a:t>
            </a:r>
            <a:r>
              <a:rPr spc="-10" dirty="0"/>
              <a:t>получить</a:t>
            </a:r>
            <a:r>
              <a:rPr spc="25" dirty="0"/>
              <a:t> </a:t>
            </a:r>
            <a:r>
              <a:rPr spc="-25" dirty="0"/>
              <a:t>результат</a:t>
            </a:r>
            <a:r>
              <a:rPr spc="20" dirty="0"/>
              <a:t> </a:t>
            </a:r>
            <a:r>
              <a:rPr dirty="0"/>
              <a:t>деятельности;</a:t>
            </a:r>
          </a:p>
          <a:p>
            <a:pPr marL="788035" indent="-287655">
              <a:lnSpc>
                <a:spcPct val="100000"/>
              </a:lnSpc>
              <a:buAutoNum type="arabicParenR" startAt="5"/>
              <a:tabLst>
                <a:tab pos="789305" algn="l"/>
              </a:tabLst>
            </a:pPr>
            <a:r>
              <a:rPr spc="-10" dirty="0"/>
              <a:t>внимательно</a:t>
            </a:r>
            <a:r>
              <a:rPr spc="565" dirty="0"/>
              <a:t> </a:t>
            </a:r>
            <a:r>
              <a:rPr spc="-25" dirty="0"/>
              <a:t>наблюдать</a:t>
            </a:r>
            <a:r>
              <a:rPr spc="555" dirty="0"/>
              <a:t> </a:t>
            </a:r>
            <a:r>
              <a:rPr dirty="0"/>
              <a:t>за</a:t>
            </a:r>
            <a:r>
              <a:rPr spc="560" dirty="0"/>
              <a:t> </a:t>
            </a:r>
            <a:r>
              <a:rPr spc="-5" dirty="0"/>
              <a:t>процессом</a:t>
            </a:r>
            <a:r>
              <a:rPr spc="550" dirty="0"/>
              <a:t> </a:t>
            </a:r>
            <a:r>
              <a:rPr dirty="0"/>
              <a:t>самостоятельной</a:t>
            </a:r>
            <a:r>
              <a:rPr spc="509" dirty="0"/>
              <a:t> </a:t>
            </a:r>
            <a:r>
              <a:rPr dirty="0"/>
              <a:t>деятельности</a:t>
            </a:r>
            <a:r>
              <a:rPr spc="530" dirty="0"/>
              <a:t> </a:t>
            </a:r>
            <a:r>
              <a:rPr dirty="0"/>
              <a:t>детей,</a:t>
            </a:r>
            <a:r>
              <a:rPr spc="540" dirty="0"/>
              <a:t> </a:t>
            </a:r>
            <a:r>
              <a:rPr spc="-5" dirty="0"/>
              <a:t>в</a:t>
            </a:r>
          </a:p>
          <a:p>
            <a:pPr marL="44450">
              <a:lnSpc>
                <a:spcPct val="100000"/>
              </a:lnSpc>
            </a:pPr>
            <a:r>
              <a:rPr spc="-5" dirty="0"/>
              <a:t>случае</a:t>
            </a:r>
            <a:r>
              <a:rPr spc="20" dirty="0"/>
              <a:t> </a:t>
            </a:r>
            <a:r>
              <a:rPr spc="-15" dirty="0"/>
              <a:t>необходимости</a:t>
            </a:r>
            <a:r>
              <a:rPr spc="30" dirty="0"/>
              <a:t> </a:t>
            </a:r>
            <a:r>
              <a:rPr spc="-15" dirty="0"/>
              <a:t>оказывать</a:t>
            </a:r>
            <a:r>
              <a:rPr dirty="0"/>
              <a:t> </a:t>
            </a:r>
            <a:r>
              <a:rPr spc="-10" dirty="0"/>
              <a:t>детям</a:t>
            </a:r>
            <a:r>
              <a:rPr spc="15" dirty="0"/>
              <a:t> </a:t>
            </a:r>
            <a:r>
              <a:rPr spc="-10" dirty="0"/>
              <a:t>помощь,</a:t>
            </a:r>
            <a:r>
              <a:rPr spc="25" dirty="0"/>
              <a:t> </a:t>
            </a:r>
            <a:r>
              <a:rPr spc="-5" dirty="0"/>
              <a:t>но</a:t>
            </a:r>
            <a:r>
              <a:rPr spc="15" dirty="0"/>
              <a:t> </a:t>
            </a:r>
            <a:r>
              <a:rPr spc="-5" dirty="0"/>
              <a:t>стремиться</a:t>
            </a:r>
            <a:r>
              <a:rPr spc="35" dirty="0"/>
              <a:t> </a:t>
            </a:r>
            <a:r>
              <a:rPr spc="-5" dirty="0"/>
              <a:t>к</a:t>
            </a:r>
            <a:r>
              <a:rPr dirty="0"/>
              <a:t> </a:t>
            </a:r>
            <a:r>
              <a:rPr spc="-5" dirty="0"/>
              <a:t>её</a:t>
            </a:r>
            <a:r>
              <a:rPr spc="10" dirty="0"/>
              <a:t> </a:t>
            </a:r>
            <a:r>
              <a:rPr spc="-5" dirty="0"/>
              <a:t>дозированию;</a:t>
            </a:r>
          </a:p>
          <a:p>
            <a:pPr marL="44450" marR="210185" indent="457200">
              <a:lnSpc>
                <a:spcPct val="100000"/>
              </a:lnSpc>
              <a:spcBef>
                <a:spcPts val="5"/>
              </a:spcBef>
              <a:buAutoNum type="arabicParenR" startAt="8"/>
              <a:tabLst>
                <a:tab pos="723265" algn="l"/>
              </a:tabLst>
            </a:pPr>
            <a:r>
              <a:rPr spc="-15" dirty="0"/>
              <a:t>поддерживать</a:t>
            </a:r>
            <a:r>
              <a:rPr dirty="0"/>
              <a:t> </a:t>
            </a:r>
            <a:r>
              <a:rPr spc="-5" dirty="0"/>
              <a:t>у</a:t>
            </a:r>
            <a:r>
              <a:rPr spc="5" dirty="0"/>
              <a:t> </a:t>
            </a:r>
            <a:r>
              <a:rPr spc="-5" dirty="0"/>
              <a:t>детей</a:t>
            </a:r>
            <a:r>
              <a:rPr spc="25" dirty="0"/>
              <a:t> </a:t>
            </a:r>
            <a:r>
              <a:rPr spc="-10" dirty="0"/>
              <a:t>чувство</a:t>
            </a:r>
            <a:r>
              <a:rPr spc="15" dirty="0"/>
              <a:t> </a:t>
            </a:r>
            <a:r>
              <a:rPr spc="-5" dirty="0"/>
              <a:t>гордости</a:t>
            </a:r>
            <a:r>
              <a:rPr spc="10" dirty="0"/>
              <a:t> </a:t>
            </a:r>
            <a:r>
              <a:rPr spc="-5" dirty="0"/>
              <a:t>и</a:t>
            </a:r>
            <a:r>
              <a:rPr spc="5" dirty="0"/>
              <a:t> </a:t>
            </a:r>
            <a:r>
              <a:rPr dirty="0"/>
              <a:t>радости</a:t>
            </a:r>
            <a:r>
              <a:rPr spc="25" dirty="0"/>
              <a:t> </a:t>
            </a:r>
            <a:r>
              <a:rPr spc="-15" dirty="0"/>
              <a:t>от</a:t>
            </a:r>
            <a:r>
              <a:rPr dirty="0"/>
              <a:t> </a:t>
            </a:r>
            <a:r>
              <a:rPr spc="-10" dirty="0"/>
              <a:t>успешных</a:t>
            </a:r>
            <a:r>
              <a:rPr spc="65" dirty="0"/>
              <a:t> </a:t>
            </a:r>
            <a:r>
              <a:rPr spc="-5" dirty="0"/>
              <a:t>самостоятельных </a:t>
            </a:r>
            <a:r>
              <a:rPr spc="-385" dirty="0"/>
              <a:t> </a:t>
            </a:r>
            <a:r>
              <a:rPr spc="-5" dirty="0"/>
              <a:t>действий.</a:t>
            </a:r>
          </a:p>
          <a:p>
            <a:pPr marL="99060" algn="ctr">
              <a:lnSpc>
                <a:spcPct val="100000"/>
              </a:lnSpc>
              <a:spcBef>
                <a:spcPts val="770"/>
              </a:spcBef>
            </a:pPr>
            <a:r>
              <a:rPr sz="2400" spc="-15" dirty="0"/>
              <a:t>Проявления</a:t>
            </a:r>
            <a:r>
              <a:rPr sz="2400" dirty="0"/>
              <a:t> </a:t>
            </a:r>
            <a:r>
              <a:rPr sz="2400" spc="-15" dirty="0"/>
              <a:t>детской</a:t>
            </a:r>
            <a:r>
              <a:rPr sz="2400" spc="-20" dirty="0"/>
              <a:t> </a:t>
            </a:r>
            <a:r>
              <a:rPr sz="2400" spc="-10" dirty="0"/>
              <a:t>инициативы</a:t>
            </a:r>
            <a:endParaRPr sz="2400"/>
          </a:p>
        </p:txBody>
      </p:sp>
      <p:grpSp>
        <p:nvGrpSpPr>
          <p:cNvPr id="10" name="object 10"/>
          <p:cNvGrpSpPr/>
          <p:nvPr/>
        </p:nvGrpSpPr>
        <p:grpSpPr>
          <a:xfrm>
            <a:off x="719073" y="5044185"/>
            <a:ext cx="2495550" cy="1115060"/>
            <a:chOff x="719073" y="5044185"/>
            <a:chExt cx="2495550" cy="1115060"/>
          </a:xfrm>
        </p:grpSpPr>
        <p:sp>
          <p:nvSpPr>
            <p:cNvPr id="11" name="object 11"/>
            <p:cNvSpPr/>
            <p:nvPr/>
          </p:nvSpPr>
          <p:spPr>
            <a:xfrm>
              <a:off x="725423" y="5050535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2298954" y="0"/>
                  </a:moveTo>
                  <a:lnTo>
                    <a:pt x="183642" y="0"/>
                  </a:lnTo>
                  <a:lnTo>
                    <a:pt x="134822" y="6556"/>
                  </a:lnTo>
                  <a:lnTo>
                    <a:pt x="90954" y="25061"/>
                  </a:lnTo>
                  <a:lnTo>
                    <a:pt x="53787" y="53768"/>
                  </a:lnTo>
                  <a:lnTo>
                    <a:pt x="25072" y="90931"/>
                  </a:lnTo>
                  <a:lnTo>
                    <a:pt x="6559" y="134805"/>
                  </a:lnTo>
                  <a:lnTo>
                    <a:pt x="0" y="183641"/>
                  </a:lnTo>
                  <a:lnTo>
                    <a:pt x="0" y="918210"/>
                  </a:lnTo>
                  <a:lnTo>
                    <a:pt x="6559" y="967029"/>
                  </a:lnTo>
                  <a:lnTo>
                    <a:pt x="25072" y="1010897"/>
                  </a:lnTo>
                  <a:lnTo>
                    <a:pt x="53787" y="1048064"/>
                  </a:lnTo>
                  <a:lnTo>
                    <a:pt x="90954" y="1076779"/>
                  </a:lnTo>
                  <a:lnTo>
                    <a:pt x="134822" y="1095292"/>
                  </a:lnTo>
                  <a:lnTo>
                    <a:pt x="183642" y="1101852"/>
                  </a:lnTo>
                  <a:lnTo>
                    <a:pt x="2298954" y="1101852"/>
                  </a:lnTo>
                  <a:lnTo>
                    <a:pt x="2347790" y="1095292"/>
                  </a:lnTo>
                  <a:lnTo>
                    <a:pt x="2391663" y="1076779"/>
                  </a:lnTo>
                  <a:lnTo>
                    <a:pt x="2428827" y="1048064"/>
                  </a:lnTo>
                  <a:lnTo>
                    <a:pt x="2457534" y="1010897"/>
                  </a:lnTo>
                  <a:lnTo>
                    <a:pt x="2476039" y="967029"/>
                  </a:lnTo>
                  <a:lnTo>
                    <a:pt x="2482596" y="918210"/>
                  </a:lnTo>
                  <a:lnTo>
                    <a:pt x="2482596" y="183641"/>
                  </a:lnTo>
                  <a:lnTo>
                    <a:pt x="2476039" y="134805"/>
                  </a:lnTo>
                  <a:lnTo>
                    <a:pt x="2457534" y="90932"/>
                  </a:lnTo>
                  <a:lnTo>
                    <a:pt x="2428827" y="53768"/>
                  </a:lnTo>
                  <a:lnTo>
                    <a:pt x="2391664" y="25061"/>
                  </a:lnTo>
                  <a:lnTo>
                    <a:pt x="2347790" y="6556"/>
                  </a:lnTo>
                  <a:lnTo>
                    <a:pt x="229895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5423" y="5050535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0" y="183641"/>
                  </a:moveTo>
                  <a:lnTo>
                    <a:pt x="6559" y="134805"/>
                  </a:lnTo>
                  <a:lnTo>
                    <a:pt x="25072" y="90931"/>
                  </a:lnTo>
                  <a:lnTo>
                    <a:pt x="53787" y="53768"/>
                  </a:lnTo>
                  <a:lnTo>
                    <a:pt x="90954" y="25061"/>
                  </a:lnTo>
                  <a:lnTo>
                    <a:pt x="134822" y="6556"/>
                  </a:lnTo>
                  <a:lnTo>
                    <a:pt x="183642" y="0"/>
                  </a:lnTo>
                  <a:lnTo>
                    <a:pt x="2298954" y="0"/>
                  </a:lnTo>
                  <a:lnTo>
                    <a:pt x="2347790" y="6556"/>
                  </a:lnTo>
                  <a:lnTo>
                    <a:pt x="2391664" y="25061"/>
                  </a:lnTo>
                  <a:lnTo>
                    <a:pt x="2428827" y="53768"/>
                  </a:lnTo>
                  <a:lnTo>
                    <a:pt x="2457534" y="90932"/>
                  </a:lnTo>
                  <a:lnTo>
                    <a:pt x="2476039" y="134805"/>
                  </a:lnTo>
                  <a:lnTo>
                    <a:pt x="2482596" y="183641"/>
                  </a:lnTo>
                  <a:lnTo>
                    <a:pt x="2482596" y="918210"/>
                  </a:lnTo>
                  <a:lnTo>
                    <a:pt x="2476039" y="967029"/>
                  </a:lnTo>
                  <a:lnTo>
                    <a:pt x="2457534" y="1010897"/>
                  </a:lnTo>
                  <a:lnTo>
                    <a:pt x="2428827" y="1048064"/>
                  </a:lnTo>
                  <a:lnTo>
                    <a:pt x="2391663" y="1076779"/>
                  </a:lnTo>
                  <a:lnTo>
                    <a:pt x="2347790" y="1095292"/>
                  </a:lnTo>
                  <a:lnTo>
                    <a:pt x="2298954" y="1101852"/>
                  </a:lnTo>
                  <a:lnTo>
                    <a:pt x="183642" y="1101852"/>
                  </a:lnTo>
                  <a:lnTo>
                    <a:pt x="134822" y="1095292"/>
                  </a:lnTo>
                  <a:lnTo>
                    <a:pt x="90954" y="1076779"/>
                  </a:lnTo>
                  <a:lnTo>
                    <a:pt x="53787" y="1048064"/>
                  </a:lnTo>
                  <a:lnTo>
                    <a:pt x="25072" y="1010897"/>
                  </a:lnTo>
                  <a:lnTo>
                    <a:pt x="6559" y="967029"/>
                  </a:lnTo>
                  <a:lnTo>
                    <a:pt x="0" y="918210"/>
                  </a:lnTo>
                  <a:lnTo>
                    <a:pt x="0" y="18364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57427" y="5340222"/>
            <a:ext cx="161988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 3 </a:t>
            </a:r>
            <a:r>
              <a:rPr sz="1600" spc="-10" dirty="0">
                <a:latin typeface="Times New Roman"/>
                <a:cs typeface="Times New Roman"/>
              </a:rPr>
              <a:t>лет </a:t>
            </a:r>
            <a:r>
              <a:rPr sz="1600" spc="-5" dirty="0">
                <a:latin typeface="Times New Roman"/>
                <a:cs typeface="Times New Roman"/>
              </a:rPr>
              <a:t>до 4 лет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25.5.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447034" y="5041138"/>
            <a:ext cx="2495550" cy="1115060"/>
            <a:chOff x="3447034" y="5041138"/>
            <a:chExt cx="2495550" cy="1115060"/>
          </a:xfrm>
        </p:grpSpPr>
        <p:sp>
          <p:nvSpPr>
            <p:cNvPr id="15" name="object 15"/>
            <p:cNvSpPr/>
            <p:nvPr/>
          </p:nvSpPr>
          <p:spPr>
            <a:xfrm>
              <a:off x="3453384" y="5047488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2298954" y="0"/>
                  </a:moveTo>
                  <a:lnTo>
                    <a:pt x="183641" y="0"/>
                  </a:lnTo>
                  <a:lnTo>
                    <a:pt x="134805" y="6556"/>
                  </a:lnTo>
                  <a:lnTo>
                    <a:pt x="90932" y="25061"/>
                  </a:lnTo>
                  <a:lnTo>
                    <a:pt x="53768" y="53768"/>
                  </a:lnTo>
                  <a:lnTo>
                    <a:pt x="25061" y="90931"/>
                  </a:lnTo>
                  <a:lnTo>
                    <a:pt x="6556" y="134805"/>
                  </a:lnTo>
                  <a:lnTo>
                    <a:pt x="0" y="183642"/>
                  </a:lnTo>
                  <a:lnTo>
                    <a:pt x="0" y="918210"/>
                  </a:lnTo>
                  <a:lnTo>
                    <a:pt x="6556" y="967029"/>
                  </a:lnTo>
                  <a:lnTo>
                    <a:pt x="25061" y="1010897"/>
                  </a:lnTo>
                  <a:lnTo>
                    <a:pt x="53768" y="1048064"/>
                  </a:lnTo>
                  <a:lnTo>
                    <a:pt x="90931" y="1076779"/>
                  </a:lnTo>
                  <a:lnTo>
                    <a:pt x="134805" y="1095292"/>
                  </a:lnTo>
                  <a:lnTo>
                    <a:pt x="183641" y="1101852"/>
                  </a:lnTo>
                  <a:lnTo>
                    <a:pt x="2298954" y="1101852"/>
                  </a:lnTo>
                  <a:lnTo>
                    <a:pt x="2347790" y="1095292"/>
                  </a:lnTo>
                  <a:lnTo>
                    <a:pt x="2391663" y="1076779"/>
                  </a:lnTo>
                  <a:lnTo>
                    <a:pt x="2428827" y="1048064"/>
                  </a:lnTo>
                  <a:lnTo>
                    <a:pt x="2457534" y="1010897"/>
                  </a:lnTo>
                  <a:lnTo>
                    <a:pt x="2476039" y="967029"/>
                  </a:lnTo>
                  <a:lnTo>
                    <a:pt x="2482595" y="918210"/>
                  </a:lnTo>
                  <a:lnTo>
                    <a:pt x="2482595" y="183642"/>
                  </a:lnTo>
                  <a:lnTo>
                    <a:pt x="2476039" y="134805"/>
                  </a:lnTo>
                  <a:lnTo>
                    <a:pt x="2457534" y="90932"/>
                  </a:lnTo>
                  <a:lnTo>
                    <a:pt x="2428827" y="53768"/>
                  </a:lnTo>
                  <a:lnTo>
                    <a:pt x="2391664" y="25061"/>
                  </a:lnTo>
                  <a:lnTo>
                    <a:pt x="2347790" y="6556"/>
                  </a:lnTo>
                  <a:lnTo>
                    <a:pt x="229895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453384" y="5047488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0" y="183642"/>
                  </a:moveTo>
                  <a:lnTo>
                    <a:pt x="6556" y="134805"/>
                  </a:lnTo>
                  <a:lnTo>
                    <a:pt x="25061" y="90931"/>
                  </a:lnTo>
                  <a:lnTo>
                    <a:pt x="53768" y="53768"/>
                  </a:lnTo>
                  <a:lnTo>
                    <a:pt x="90932" y="25061"/>
                  </a:lnTo>
                  <a:lnTo>
                    <a:pt x="134805" y="6556"/>
                  </a:lnTo>
                  <a:lnTo>
                    <a:pt x="183641" y="0"/>
                  </a:lnTo>
                  <a:lnTo>
                    <a:pt x="2298954" y="0"/>
                  </a:lnTo>
                  <a:lnTo>
                    <a:pt x="2347790" y="6556"/>
                  </a:lnTo>
                  <a:lnTo>
                    <a:pt x="2391664" y="25061"/>
                  </a:lnTo>
                  <a:lnTo>
                    <a:pt x="2428827" y="53768"/>
                  </a:lnTo>
                  <a:lnTo>
                    <a:pt x="2457534" y="90932"/>
                  </a:lnTo>
                  <a:lnTo>
                    <a:pt x="2476039" y="134805"/>
                  </a:lnTo>
                  <a:lnTo>
                    <a:pt x="2482595" y="183642"/>
                  </a:lnTo>
                  <a:lnTo>
                    <a:pt x="2482595" y="918210"/>
                  </a:lnTo>
                  <a:lnTo>
                    <a:pt x="2476039" y="967029"/>
                  </a:lnTo>
                  <a:lnTo>
                    <a:pt x="2457534" y="1010897"/>
                  </a:lnTo>
                  <a:lnTo>
                    <a:pt x="2428827" y="1048064"/>
                  </a:lnTo>
                  <a:lnTo>
                    <a:pt x="2391663" y="1076779"/>
                  </a:lnTo>
                  <a:lnTo>
                    <a:pt x="2347790" y="1095292"/>
                  </a:lnTo>
                  <a:lnTo>
                    <a:pt x="2298954" y="1101852"/>
                  </a:lnTo>
                  <a:lnTo>
                    <a:pt x="183641" y="1101852"/>
                  </a:lnTo>
                  <a:lnTo>
                    <a:pt x="134805" y="1095292"/>
                  </a:lnTo>
                  <a:lnTo>
                    <a:pt x="90931" y="1076779"/>
                  </a:lnTo>
                  <a:lnTo>
                    <a:pt x="53768" y="1048064"/>
                  </a:lnTo>
                  <a:lnTo>
                    <a:pt x="25061" y="1010897"/>
                  </a:lnTo>
                  <a:lnTo>
                    <a:pt x="6556" y="967029"/>
                  </a:lnTo>
                  <a:lnTo>
                    <a:pt x="0" y="918210"/>
                  </a:lnTo>
                  <a:lnTo>
                    <a:pt x="0" y="18364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881754" y="5321249"/>
            <a:ext cx="1629410" cy="542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>
              <a:lnSpc>
                <a:spcPts val="1914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 до 5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2155"/>
              </a:lnSpc>
            </a:pP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25.6.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174994" y="5041138"/>
            <a:ext cx="2495550" cy="1115060"/>
            <a:chOff x="6174994" y="5041138"/>
            <a:chExt cx="2495550" cy="1115060"/>
          </a:xfrm>
        </p:grpSpPr>
        <p:sp>
          <p:nvSpPr>
            <p:cNvPr id="19" name="object 19"/>
            <p:cNvSpPr/>
            <p:nvPr/>
          </p:nvSpPr>
          <p:spPr>
            <a:xfrm>
              <a:off x="6181344" y="5047488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2298954" y="0"/>
                  </a:moveTo>
                  <a:lnTo>
                    <a:pt x="183641" y="0"/>
                  </a:lnTo>
                  <a:lnTo>
                    <a:pt x="134805" y="6556"/>
                  </a:lnTo>
                  <a:lnTo>
                    <a:pt x="90932" y="25061"/>
                  </a:lnTo>
                  <a:lnTo>
                    <a:pt x="53768" y="53768"/>
                  </a:lnTo>
                  <a:lnTo>
                    <a:pt x="25061" y="90931"/>
                  </a:lnTo>
                  <a:lnTo>
                    <a:pt x="6556" y="134805"/>
                  </a:lnTo>
                  <a:lnTo>
                    <a:pt x="0" y="183642"/>
                  </a:lnTo>
                  <a:lnTo>
                    <a:pt x="0" y="918210"/>
                  </a:lnTo>
                  <a:lnTo>
                    <a:pt x="6556" y="967029"/>
                  </a:lnTo>
                  <a:lnTo>
                    <a:pt x="25061" y="1010897"/>
                  </a:lnTo>
                  <a:lnTo>
                    <a:pt x="53768" y="1048064"/>
                  </a:lnTo>
                  <a:lnTo>
                    <a:pt x="90931" y="1076779"/>
                  </a:lnTo>
                  <a:lnTo>
                    <a:pt x="134805" y="1095292"/>
                  </a:lnTo>
                  <a:lnTo>
                    <a:pt x="183641" y="1101852"/>
                  </a:lnTo>
                  <a:lnTo>
                    <a:pt x="2298954" y="1101852"/>
                  </a:lnTo>
                  <a:lnTo>
                    <a:pt x="2347790" y="1095292"/>
                  </a:lnTo>
                  <a:lnTo>
                    <a:pt x="2391664" y="1076779"/>
                  </a:lnTo>
                  <a:lnTo>
                    <a:pt x="2428827" y="1048064"/>
                  </a:lnTo>
                  <a:lnTo>
                    <a:pt x="2457534" y="1010897"/>
                  </a:lnTo>
                  <a:lnTo>
                    <a:pt x="2476039" y="967029"/>
                  </a:lnTo>
                  <a:lnTo>
                    <a:pt x="2482596" y="918210"/>
                  </a:lnTo>
                  <a:lnTo>
                    <a:pt x="2482596" y="183642"/>
                  </a:lnTo>
                  <a:lnTo>
                    <a:pt x="2476039" y="134805"/>
                  </a:lnTo>
                  <a:lnTo>
                    <a:pt x="2457534" y="90932"/>
                  </a:lnTo>
                  <a:lnTo>
                    <a:pt x="2428827" y="53768"/>
                  </a:lnTo>
                  <a:lnTo>
                    <a:pt x="2391663" y="25061"/>
                  </a:lnTo>
                  <a:lnTo>
                    <a:pt x="2347790" y="6556"/>
                  </a:lnTo>
                  <a:lnTo>
                    <a:pt x="229895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81344" y="5047488"/>
              <a:ext cx="2482850" cy="1102360"/>
            </a:xfrm>
            <a:custGeom>
              <a:avLst/>
              <a:gdLst/>
              <a:ahLst/>
              <a:cxnLst/>
              <a:rect l="l" t="t" r="r" b="b"/>
              <a:pathLst>
                <a:path w="2482850" h="1102360">
                  <a:moveTo>
                    <a:pt x="0" y="183642"/>
                  </a:moveTo>
                  <a:lnTo>
                    <a:pt x="6556" y="134805"/>
                  </a:lnTo>
                  <a:lnTo>
                    <a:pt x="25061" y="90931"/>
                  </a:lnTo>
                  <a:lnTo>
                    <a:pt x="53768" y="53768"/>
                  </a:lnTo>
                  <a:lnTo>
                    <a:pt x="90932" y="25061"/>
                  </a:lnTo>
                  <a:lnTo>
                    <a:pt x="134805" y="6556"/>
                  </a:lnTo>
                  <a:lnTo>
                    <a:pt x="183641" y="0"/>
                  </a:lnTo>
                  <a:lnTo>
                    <a:pt x="2298954" y="0"/>
                  </a:lnTo>
                  <a:lnTo>
                    <a:pt x="2347790" y="6556"/>
                  </a:lnTo>
                  <a:lnTo>
                    <a:pt x="2391663" y="25061"/>
                  </a:lnTo>
                  <a:lnTo>
                    <a:pt x="2428827" y="53768"/>
                  </a:lnTo>
                  <a:lnTo>
                    <a:pt x="2457534" y="90932"/>
                  </a:lnTo>
                  <a:lnTo>
                    <a:pt x="2476039" y="134805"/>
                  </a:lnTo>
                  <a:lnTo>
                    <a:pt x="2482596" y="183642"/>
                  </a:lnTo>
                  <a:lnTo>
                    <a:pt x="2482596" y="918210"/>
                  </a:lnTo>
                  <a:lnTo>
                    <a:pt x="2476039" y="967029"/>
                  </a:lnTo>
                  <a:lnTo>
                    <a:pt x="2457534" y="1010897"/>
                  </a:lnTo>
                  <a:lnTo>
                    <a:pt x="2428827" y="1048064"/>
                  </a:lnTo>
                  <a:lnTo>
                    <a:pt x="2391664" y="1076779"/>
                  </a:lnTo>
                  <a:lnTo>
                    <a:pt x="2347790" y="1095292"/>
                  </a:lnTo>
                  <a:lnTo>
                    <a:pt x="2298954" y="1101852"/>
                  </a:lnTo>
                  <a:lnTo>
                    <a:pt x="183641" y="1101852"/>
                  </a:lnTo>
                  <a:lnTo>
                    <a:pt x="134805" y="1095292"/>
                  </a:lnTo>
                  <a:lnTo>
                    <a:pt x="90931" y="1076779"/>
                  </a:lnTo>
                  <a:lnTo>
                    <a:pt x="53768" y="1048064"/>
                  </a:lnTo>
                  <a:lnTo>
                    <a:pt x="25061" y="1010897"/>
                  </a:lnTo>
                  <a:lnTo>
                    <a:pt x="6556" y="967029"/>
                  </a:lnTo>
                  <a:lnTo>
                    <a:pt x="0" y="918210"/>
                  </a:lnTo>
                  <a:lnTo>
                    <a:pt x="0" y="18364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15176" y="5336489"/>
            <a:ext cx="1619885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От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5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 до 7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лет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25.7.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28892" y="3168777"/>
            <a:ext cx="19958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1600" algn="l"/>
              </a:tabLst>
            </a:pPr>
            <a:r>
              <a:rPr sz="1800" dirty="0">
                <a:latin typeface="Times New Roman"/>
                <a:cs typeface="Times New Roman"/>
              </a:rPr>
              <a:t>обра</a:t>
            </a:r>
            <a:r>
              <a:rPr sz="1800" spc="-15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ания	(далее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040" y="2589402"/>
            <a:ext cx="6072505" cy="1173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20900" algn="ctr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Программа</a:t>
            </a:r>
            <a:endParaRPr sz="2000">
              <a:latin typeface="Times New Roman"/>
              <a:cs typeface="Times New Roman"/>
            </a:endParaRPr>
          </a:p>
          <a:p>
            <a:pPr marL="2118995" algn="ctr">
              <a:lnSpc>
                <a:spcPts val="2155"/>
              </a:lnSpc>
              <a:spcBef>
                <a:spcPts val="10"/>
              </a:spcBef>
            </a:pP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разработана</a:t>
            </a:r>
            <a:r>
              <a:rPr sz="180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8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основе: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ts val="2155"/>
              </a:lnSpc>
              <a:buFont typeface="Wingdings"/>
              <a:buChar char=""/>
              <a:tabLst>
                <a:tab pos="299720" algn="l"/>
                <a:tab pos="1745614" algn="l"/>
                <a:tab pos="3528695" algn="l"/>
                <a:tab pos="478472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Федеральной	</a:t>
            </a:r>
            <a:r>
              <a:rPr sz="1800" spc="-10" dirty="0">
                <a:latin typeface="Times New Roman"/>
                <a:cs typeface="Times New Roman"/>
              </a:rPr>
              <a:t>образовательной	</a:t>
            </a:r>
            <a:r>
              <a:rPr sz="1800" spc="-5" dirty="0">
                <a:latin typeface="Times New Roman"/>
                <a:cs typeface="Times New Roman"/>
              </a:rPr>
              <a:t>программы	</a:t>
            </a:r>
            <a:r>
              <a:rPr sz="1800" spc="-20" dirty="0">
                <a:latin typeface="Times New Roman"/>
                <a:cs typeface="Times New Roman"/>
              </a:rPr>
              <a:t>дошкольного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55"/>
              </a:spcBef>
            </a:pPr>
            <a:r>
              <a:rPr sz="1800" spc="5" dirty="0">
                <a:latin typeface="Times New Roman"/>
                <a:cs typeface="Times New Roman"/>
              </a:rPr>
              <a:t>ФОП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ДО),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8040" y="3739081"/>
            <a:ext cx="8197215" cy="23729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240"/>
              </a:spcBef>
              <a:buFont typeface="Wingdings"/>
              <a:buChar char=""/>
              <a:tabLst>
                <a:tab pos="299720" algn="l"/>
                <a:tab pos="1887220" algn="l"/>
                <a:tab pos="3810635" algn="l"/>
                <a:tab pos="5734685" algn="l"/>
                <a:tab pos="6909434" algn="l"/>
              </a:tabLst>
            </a:pPr>
            <a:r>
              <a:rPr sz="1800" spc="-5" dirty="0">
                <a:latin typeface="Times New Roman"/>
                <a:cs typeface="Times New Roman"/>
              </a:rPr>
              <a:t>Федерального	</a:t>
            </a:r>
            <a:r>
              <a:rPr sz="1800" spc="-20" dirty="0">
                <a:latin typeface="Times New Roman"/>
                <a:cs typeface="Times New Roman"/>
              </a:rPr>
              <a:t>государственного	</a:t>
            </a:r>
            <a:r>
              <a:rPr sz="1800" spc="-10" dirty="0">
                <a:latin typeface="Times New Roman"/>
                <a:cs typeface="Times New Roman"/>
              </a:rPr>
              <a:t>образовательного	</a:t>
            </a:r>
            <a:r>
              <a:rPr sz="1800" dirty="0">
                <a:latin typeface="Times New Roman"/>
                <a:cs typeface="Times New Roman"/>
              </a:rPr>
              <a:t>стандарта	</a:t>
            </a:r>
            <a:r>
              <a:rPr sz="1800" spc="-20" dirty="0">
                <a:latin typeface="Times New Roman"/>
                <a:cs typeface="Times New Roman"/>
              </a:rPr>
              <a:t>дошкольного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45"/>
              </a:spcBef>
            </a:pPr>
            <a:r>
              <a:rPr sz="1800" spc="-5" dirty="0">
                <a:latin typeface="Times New Roman"/>
                <a:cs typeface="Times New Roman"/>
              </a:rPr>
              <a:t>образования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(далее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0" dirty="0">
                <a:latin typeface="Times New Roman"/>
                <a:cs typeface="Times New Roman"/>
              </a:rPr>
              <a:t> ФГОС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ДО)</a:t>
            </a:r>
            <a:endParaRPr sz="1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7000"/>
              </a:lnSpc>
              <a:spcBef>
                <a:spcPts val="5"/>
              </a:spcBef>
              <a:buFont typeface="Wingdings"/>
              <a:buChar char=""/>
              <a:tabLst>
                <a:tab pos="299720" algn="l"/>
                <a:tab pos="1352550" algn="l"/>
                <a:tab pos="2002789" algn="l"/>
                <a:tab pos="2703830" algn="l"/>
                <a:tab pos="3797300" algn="l"/>
                <a:tab pos="5499735" algn="l"/>
                <a:tab pos="5728335" algn="l"/>
                <a:tab pos="6057900" algn="l"/>
                <a:tab pos="6426835" algn="l"/>
                <a:tab pos="6663055" algn="l"/>
                <a:tab pos="8081645" algn="l"/>
              </a:tabLst>
            </a:pP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учетом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нормативных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правовых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актов,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содержащих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обязательные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требования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л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вия</a:t>
            </a:r>
            <a:r>
              <a:rPr sz="1800" dirty="0">
                <a:latin typeface="Times New Roman"/>
                <a:cs typeface="Times New Roman"/>
              </a:rPr>
              <a:t>м	о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г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зации	до</a:t>
            </a:r>
            <a:r>
              <a:rPr sz="1800" spc="5" dirty="0">
                <a:latin typeface="Times New Roman"/>
                <a:cs typeface="Times New Roman"/>
              </a:rPr>
              <a:t>ш</a:t>
            </a:r>
            <a:r>
              <a:rPr sz="1800" spc="-95" dirty="0">
                <a:latin typeface="Times New Roman"/>
                <a:cs typeface="Times New Roman"/>
              </a:rPr>
              <a:t>к</a:t>
            </a:r>
            <a:r>
              <a:rPr sz="1800" spc="-1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льно</a:t>
            </a:r>
            <a:r>
              <a:rPr sz="1800" spc="-4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 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</a:t>
            </a:r>
            <a:r>
              <a:rPr sz="1800" spc="-15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ания,	а	</a:t>
            </a:r>
            <a:r>
              <a:rPr sz="1800" spc="1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ак</a:t>
            </a:r>
            <a:r>
              <a:rPr sz="1800" spc="-35" dirty="0">
                <a:latin typeface="Times New Roman"/>
                <a:cs typeface="Times New Roman"/>
              </a:rPr>
              <a:t>ж</a:t>
            </a:r>
            <a:r>
              <a:rPr sz="1800" dirty="0">
                <a:latin typeface="Times New Roman"/>
                <a:cs typeface="Times New Roman"/>
              </a:rPr>
              <a:t>е	в	со</a:t>
            </a:r>
            <a:r>
              <a:rPr sz="1800" spc="-3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тве</a:t>
            </a:r>
            <a:r>
              <a:rPr sz="1800" spc="1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и	с  ф</a:t>
            </a:r>
            <a:r>
              <a:rPr sz="1800" spc="-2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дер</a:t>
            </a:r>
            <a:r>
              <a:rPr sz="1800" spc="15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ыми,	ре</a:t>
            </a:r>
            <a:r>
              <a:rPr sz="1800" spc="5" dirty="0">
                <a:latin typeface="Times New Roman"/>
                <a:cs typeface="Times New Roman"/>
              </a:rPr>
              <a:t>г</a:t>
            </a:r>
            <a:r>
              <a:rPr sz="1800" spc="-5" dirty="0">
                <a:latin typeface="Times New Roman"/>
                <a:cs typeface="Times New Roman"/>
              </a:rPr>
              <a:t>ио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ыми,	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ц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ыми	</a:t>
            </a:r>
            <a:r>
              <a:rPr sz="1800" spc="-4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нс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т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5" dirty="0">
                <a:latin typeface="Times New Roman"/>
                <a:cs typeface="Times New Roman"/>
              </a:rPr>
              <a:t>ц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льны</a:t>
            </a:r>
            <a:r>
              <a:rPr sz="1800" spc="-10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и  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нормативными</a:t>
            </a:r>
            <a:r>
              <a:rPr sz="1800" spc="31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документами</a:t>
            </a:r>
            <a:r>
              <a:rPr sz="1800" spc="32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dirty="0">
                <a:latin typeface="Times New Roman"/>
                <a:cs typeface="Times New Roman"/>
                <a:hlinkClick r:id="rId2"/>
              </a:rPr>
              <a:t>и</a:t>
            </a:r>
            <a:r>
              <a:rPr sz="1800" spc="31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локальными</a:t>
            </a:r>
            <a:r>
              <a:rPr sz="1800" spc="33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нормативными</a:t>
            </a:r>
            <a:r>
              <a:rPr sz="1800" spc="31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актами:</a:t>
            </a:r>
            <a:r>
              <a:rPr sz="1800" spc="315" dirty="0">
                <a:solidFill>
                  <a:srgbClr val="0462C1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8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https://ds5- </a:t>
            </a:r>
            <a:r>
              <a:rPr sz="1800" spc="-434" dirty="0">
                <a:solidFill>
                  <a:srgbClr val="0462C1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8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lub.edu.yar.ru/svedeniya_ob_obrazovatelnoy_organizatsii/federalnaya_obrazovatelna </a:t>
            </a:r>
            <a:r>
              <a:rPr sz="1800" dirty="0">
                <a:solidFill>
                  <a:srgbClr val="0462C1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8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ya_62.html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4494" y="860806"/>
            <a:ext cx="771334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3170" marR="1223645" indent="95504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Образовательная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программа </a:t>
            </a:r>
            <a:r>
              <a:rPr sz="20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дошкольного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образовательного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учреждения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endParaRPr sz="2000">
              <a:latin typeface="Times New Roman"/>
              <a:cs typeface="Times New Roman"/>
            </a:endParaRPr>
          </a:p>
          <a:p>
            <a:pPr marL="750570" marR="5080" indent="-738505">
              <a:lnSpc>
                <a:spcPct val="100000"/>
              </a:lnSpc>
            </a:pPr>
            <a:r>
              <a:rPr sz="2000" spc="-5" dirty="0"/>
              <a:t>локальный</a:t>
            </a:r>
            <a:r>
              <a:rPr sz="2000" spc="15" dirty="0"/>
              <a:t> </a:t>
            </a:r>
            <a:r>
              <a:rPr sz="2000" spc="-10" dirty="0"/>
              <a:t>нормативный</a:t>
            </a:r>
            <a:r>
              <a:rPr sz="2000" spc="5" dirty="0"/>
              <a:t> </a:t>
            </a:r>
            <a:r>
              <a:rPr sz="2000" spc="-50" dirty="0"/>
              <a:t>акт,</a:t>
            </a:r>
            <a:r>
              <a:rPr sz="2000" dirty="0"/>
              <a:t> определяющий</a:t>
            </a:r>
            <a:r>
              <a:rPr sz="2000" spc="-20" dirty="0"/>
              <a:t> </a:t>
            </a:r>
            <a:r>
              <a:rPr sz="2000" spc="-10" dirty="0"/>
              <a:t>содержание</a:t>
            </a:r>
            <a:r>
              <a:rPr sz="2000" dirty="0"/>
              <a:t> </a:t>
            </a:r>
            <a:r>
              <a:rPr sz="2000" spc="-15" dirty="0"/>
              <a:t>дошкольного </a:t>
            </a:r>
            <a:r>
              <a:rPr sz="2000" spc="-484" dirty="0"/>
              <a:t> </a:t>
            </a:r>
            <a:r>
              <a:rPr sz="2000" spc="-5" dirty="0"/>
              <a:t>образования</a:t>
            </a:r>
            <a:r>
              <a:rPr sz="2000" spc="-20" dirty="0"/>
              <a:t> </a:t>
            </a:r>
            <a:r>
              <a:rPr sz="2000" dirty="0"/>
              <a:t>в</a:t>
            </a:r>
            <a:r>
              <a:rPr sz="2000" spc="5" dirty="0"/>
              <a:t> </a:t>
            </a:r>
            <a:r>
              <a:rPr sz="2000" spc="-15" dirty="0"/>
              <a:t>дошкольном</a:t>
            </a:r>
            <a:r>
              <a:rPr sz="2000" spc="-45" dirty="0"/>
              <a:t> </a:t>
            </a:r>
            <a:r>
              <a:rPr sz="2000" spc="-10" dirty="0"/>
              <a:t>образовательном</a:t>
            </a:r>
            <a:r>
              <a:rPr sz="2000" spc="-40" dirty="0"/>
              <a:t> </a:t>
            </a:r>
            <a:r>
              <a:rPr sz="2000" spc="-5" dirty="0"/>
              <a:t>учреждении</a:t>
            </a:r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66417" y="549909"/>
            <a:ext cx="6464300" cy="764540"/>
            <a:chOff x="1566417" y="549909"/>
            <a:chExt cx="6464300" cy="764540"/>
          </a:xfrm>
        </p:grpSpPr>
        <p:sp>
          <p:nvSpPr>
            <p:cNvPr id="3" name="object 3"/>
            <p:cNvSpPr/>
            <p:nvPr/>
          </p:nvSpPr>
          <p:spPr>
            <a:xfrm>
              <a:off x="1572767" y="556259"/>
              <a:ext cx="6451600" cy="751840"/>
            </a:xfrm>
            <a:custGeom>
              <a:avLst/>
              <a:gdLst/>
              <a:ahLst/>
              <a:cxnLst/>
              <a:rect l="l" t="t" r="r" b="b"/>
              <a:pathLst>
                <a:path w="6451600" h="751840">
                  <a:moveTo>
                    <a:pt x="6325870" y="0"/>
                  </a:moveTo>
                  <a:lnTo>
                    <a:pt x="125221" y="0"/>
                  </a:lnTo>
                  <a:lnTo>
                    <a:pt x="76455" y="9832"/>
                  </a:lnTo>
                  <a:lnTo>
                    <a:pt x="36655" y="36655"/>
                  </a:lnTo>
                  <a:lnTo>
                    <a:pt x="9832" y="76455"/>
                  </a:lnTo>
                  <a:lnTo>
                    <a:pt x="0" y="125222"/>
                  </a:lnTo>
                  <a:lnTo>
                    <a:pt x="0" y="626110"/>
                  </a:lnTo>
                  <a:lnTo>
                    <a:pt x="9832" y="674876"/>
                  </a:lnTo>
                  <a:lnTo>
                    <a:pt x="36655" y="714676"/>
                  </a:lnTo>
                  <a:lnTo>
                    <a:pt x="76455" y="741499"/>
                  </a:lnTo>
                  <a:lnTo>
                    <a:pt x="125221" y="751331"/>
                  </a:lnTo>
                  <a:lnTo>
                    <a:pt x="6325870" y="751331"/>
                  </a:lnTo>
                  <a:lnTo>
                    <a:pt x="6374636" y="741499"/>
                  </a:lnTo>
                  <a:lnTo>
                    <a:pt x="6414436" y="714676"/>
                  </a:lnTo>
                  <a:lnTo>
                    <a:pt x="6441259" y="674876"/>
                  </a:lnTo>
                  <a:lnTo>
                    <a:pt x="6451091" y="626110"/>
                  </a:lnTo>
                  <a:lnTo>
                    <a:pt x="6451091" y="125222"/>
                  </a:lnTo>
                  <a:lnTo>
                    <a:pt x="6441259" y="76455"/>
                  </a:lnTo>
                  <a:lnTo>
                    <a:pt x="6414436" y="36655"/>
                  </a:lnTo>
                  <a:lnTo>
                    <a:pt x="6374636" y="9832"/>
                  </a:lnTo>
                  <a:lnTo>
                    <a:pt x="632587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72767" y="556259"/>
              <a:ext cx="6451600" cy="751840"/>
            </a:xfrm>
            <a:custGeom>
              <a:avLst/>
              <a:gdLst/>
              <a:ahLst/>
              <a:cxnLst/>
              <a:rect l="l" t="t" r="r" b="b"/>
              <a:pathLst>
                <a:path w="6451600" h="751840">
                  <a:moveTo>
                    <a:pt x="0" y="125222"/>
                  </a:moveTo>
                  <a:lnTo>
                    <a:pt x="9832" y="76455"/>
                  </a:lnTo>
                  <a:lnTo>
                    <a:pt x="36655" y="36655"/>
                  </a:lnTo>
                  <a:lnTo>
                    <a:pt x="76455" y="9832"/>
                  </a:lnTo>
                  <a:lnTo>
                    <a:pt x="125221" y="0"/>
                  </a:lnTo>
                  <a:lnTo>
                    <a:pt x="6325870" y="0"/>
                  </a:lnTo>
                  <a:lnTo>
                    <a:pt x="6374636" y="9832"/>
                  </a:lnTo>
                  <a:lnTo>
                    <a:pt x="6414436" y="36655"/>
                  </a:lnTo>
                  <a:lnTo>
                    <a:pt x="6441259" y="76455"/>
                  </a:lnTo>
                  <a:lnTo>
                    <a:pt x="6451091" y="125222"/>
                  </a:lnTo>
                  <a:lnTo>
                    <a:pt x="6451091" y="626110"/>
                  </a:lnTo>
                  <a:lnTo>
                    <a:pt x="6441259" y="674876"/>
                  </a:lnTo>
                  <a:lnTo>
                    <a:pt x="6414436" y="714676"/>
                  </a:lnTo>
                  <a:lnTo>
                    <a:pt x="6374636" y="741499"/>
                  </a:lnTo>
                  <a:lnTo>
                    <a:pt x="6325870" y="751331"/>
                  </a:lnTo>
                  <a:lnTo>
                    <a:pt x="125221" y="751331"/>
                  </a:lnTo>
                  <a:lnTo>
                    <a:pt x="76455" y="741499"/>
                  </a:lnTo>
                  <a:lnTo>
                    <a:pt x="36655" y="714676"/>
                  </a:lnTo>
                  <a:lnTo>
                    <a:pt x="9832" y="674876"/>
                  </a:lnTo>
                  <a:lnTo>
                    <a:pt x="0" y="626110"/>
                  </a:lnTo>
                  <a:lnTo>
                    <a:pt x="0" y="12522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403985" marR="5080" indent="-690880">
              <a:lnSpc>
                <a:spcPts val="2590"/>
              </a:lnSpc>
              <a:spcBef>
                <a:spcPts val="425"/>
              </a:spcBef>
            </a:pPr>
            <a:r>
              <a:rPr dirty="0"/>
              <a:t>Особенности </a:t>
            </a:r>
            <a:r>
              <a:rPr spc="-10" dirty="0"/>
              <a:t>взаимодействия </a:t>
            </a:r>
            <a:r>
              <a:rPr spc="-15" dirty="0"/>
              <a:t>педагогического </a:t>
            </a:r>
            <a:r>
              <a:rPr spc="-585" dirty="0"/>
              <a:t> </a:t>
            </a:r>
            <a:r>
              <a:rPr spc="-30" dirty="0"/>
              <a:t>коллектива</a:t>
            </a:r>
            <a:r>
              <a:rPr spc="5" dirty="0"/>
              <a:t> </a:t>
            </a:r>
            <a:r>
              <a:rPr dirty="0"/>
              <a:t>с семьями</a:t>
            </a:r>
            <a:r>
              <a:rPr spc="-10" dirty="0"/>
              <a:t> </a:t>
            </a:r>
            <a:r>
              <a:rPr spc="-15" dirty="0"/>
              <a:t>обучающихся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694690" y="1973326"/>
            <a:ext cx="2495550" cy="953135"/>
            <a:chOff x="694690" y="1973326"/>
            <a:chExt cx="2495550" cy="953135"/>
          </a:xfrm>
        </p:grpSpPr>
        <p:sp>
          <p:nvSpPr>
            <p:cNvPr id="7" name="object 7"/>
            <p:cNvSpPr/>
            <p:nvPr/>
          </p:nvSpPr>
          <p:spPr>
            <a:xfrm>
              <a:off x="701040" y="1979676"/>
              <a:ext cx="2482850" cy="940435"/>
            </a:xfrm>
            <a:custGeom>
              <a:avLst/>
              <a:gdLst/>
              <a:ahLst/>
              <a:cxnLst/>
              <a:rect l="l" t="t" r="r" b="b"/>
              <a:pathLst>
                <a:path w="2482850" h="940435">
                  <a:moveTo>
                    <a:pt x="2325878" y="0"/>
                  </a:moveTo>
                  <a:lnTo>
                    <a:pt x="156718" y="0"/>
                  </a:lnTo>
                  <a:lnTo>
                    <a:pt x="107183" y="7983"/>
                  </a:lnTo>
                  <a:lnTo>
                    <a:pt x="64163" y="30219"/>
                  </a:lnTo>
                  <a:lnTo>
                    <a:pt x="30238" y="64136"/>
                  </a:lnTo>
                  <a:lnTo>
                    <a:pt x="7989" y="107159"/>
                  </a:lnTo>
                  <a:lnTo>
                    <a:pt x="0" y="156718"/>
                  </a:lnTo>
                  <a:lnTo>
                    <a:pt x="0" y="783589"/>
                  </a:lnTo>
                  <a:lnTo>
                    <a:pt x="7989" y="833148"/>
                  </a:lnTo>
                  <a:lnTo>
                    <a:pt x="30238" y="876171"/>
                  </a:lnTo>
                  <a:lnTo>
                    <a:pt x="64163" y="910088"/>
                  </a:lnTo>
                  <a:lnTo>
                    <a:pt x="107183" y="932324"/>
                  </a:lnTo>
                  <a:lnTo>
                    <a:pt x="156718" y="940308"/>
                  </a:lnTo>
                  <a:lnTo>
                    <a:pt x="2325878" y="940308"/>
                  </a:lnTo>
                  <a:lnTo>
                    <a:pt x="2375436" y="932324"/>
                  </a:lnTo>
                  <a:lnTo>
                    <a:pt x="2418459" y="910088"/>
                  </a:lnTo>
                  <a:lnTo>
                    <a:pt x="2452376" y="876171"/>
                  </a:lnTo>
                  <a:lnTo>
                    <a:pt x="2474612" y="833148"/>
                  </a:lnTo>
                  <a:lnTo>
                    <a:pt x="2482596" y="783589"/>
                  </a:lnTo>
                  <a:lnTo>
                    <a:pt x="2482596" y="156718"/>
                  </a:lnTo>
                  <a:lnTo>
                    <a:pt x="2474612" y="107159"/>
                  </a:lnTo>
                  <a:lnTo>
                    <a:pt x="2452376" y="64136"/>
                  </a:lnTo>
                  <a:lnTo>
                    <a:pt x="2418459" y="30219"/>
                  </a:lnTo>
                  <a:lnTo>
                    <a:pt x="2375436" y="7983"/>
                  </a:lnTo>
                  <a:lnTo>
                    <a:pt x="232587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040" y="1979676"/>
              <a:ext cx="2482850" cy="940435"/>
            </a:xfrm>
            <a:custGeom>
              <a:avLst/>
              <a:gdLst/>
              <a:ahLst/>
              <a:cxnLst/>
              <a:rect l="l" t="t" r="r" b="b"/>
              <a:pathLst>
                <a:path w="2482850" h="940435">
                  <a:moveTo>
                    <a:pt x="0" y="156718"/>
                  </a:moveTo>
                  <a:lnTo>
                    <a:pt x="7989" y="107159"/>
                  </a:lnTo>
                  <a:lnTo>
                    <a:pt x="30238" y="64136"/>
                  </a:lnTo>
                  <a:lnTo>
                    <a:pt x="64163" y="30219"/>
                  </a:lnTo>
                  <a:lnTo>
                    <a:pt x="107183" y="7983"/>
                  </a:lnTo>
                  <a:lnTo>
                    <a:pt x="156718" y="0"/>
                  </a:lnTo>
                  <a:lnTo>
                    <a:pt x="2325878" y="0"/>
                  </a:lnTo>
                  <a:lnTo>
                    <a:pt x="2375436" y="7983"/>
                  </a:lnTo>
                  <a:lnTo>
                    <a:pt x="2418459" y="30219"/>
                  </a:lnTo>
                  <a:lnTo>
                    <a:pt x="2452376" y="64136"/>
                  </a:lnTo>
                  <a:lnTo>
                    <a:pt x="2474612" y="107159"/>
                  </a:lnTo>
                  <a:lnTo>
                    <a:pt x="2482596" y="156718"/>
                  </a:lnTo>
                  <a:lnTo>
                    <a:pt x="2482596" y="783589"/>
                  </a:lnTo>
                  <a:lnTo>
                    <a:pt x="2474612" y="833148"/>
                  </a:lnTo>
                  <a:lnTo>
                    <a:pt x="2452376" y="876171"/>
                  </a:lnTo>
                  <a:lnTo>
                    <a:pt x="2418459" y="910088"/>
                  </a:lnTo>
                  <a:lnTo>
                    <a:pt x="2375436" y="932324"/>
                  </a:lnTo>
                  <a:lnTo>
                    <a:pt x="2325878" y="940308"/>
                  </a:lnTo>
                  <a:lnTo>
                    <a:pt x="156718" y="940308"/>
                  </a:lnTo>
                  <a:lnTo>
                    <a:pt x="107183" y="932324"/>
                  </a:lnTo>
                  <a:lnTo>
                    <a:pt x="64163" y="910088"/>
                  </a:lnTo>
                  <a:lnTo>
                    <a:pt x="30238" y="876171"/>
                  </a:lnTo>
                  <a:lnTo>
                    <a:pt x="7989" y="833148"/>
                  </a:lnTo>
                  <a:lnTo>
                    <a:pt x="0" y="783589"/>
                  </a:lnTo>
                  <a:lnTo>
                    <a:pt x="0" y="15671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33043" y="2188210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Цели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26.1.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75405" y="1973326"/>
            <a:ext cx="2495550" cy="947419"/>
            <a:chOff x="3375405" y="1973326"/>
            <a:chExt cx="2495550" cy="947419"/>
          </a:xfrm>
        </p:grpSpPr>
        <p:sp>
          <p:nvSpPr>
            <p:cNvPr id="11" name="object 11"/>
            <p:cNvSpPr/>
            <p:nvPr/>
          </p:nvSpPr>
          <p:spPr>
            <a:xfrm>
              <a:off x="3381755" y="1979676"/>
              <a:ext cx="2482850" cy="934719"/>
            </a:xfrm>
            <a:custGeom>
              <a:avLst/>
              <a:gdLst/>
              <a:ahLst/>
              <a:cxnLst/>
              <a:rect l="l" t="t" r="r" b="b"/>
              <a:pathLst>
                <a:path w="2482850" h="934719">
                  <a:moveTo>
                    <a:pt x="2326894" y="0"/>
                  </a:moveTo>
                  <a:lnTo>
                    <a:pt x="155702" y="0"/>
                  </a:lnTo>
                  <a:lnTo>
                    <a:pt x="106493" y="7939"/>
                  </a:lnTo>
                  <a:lnTo>
                    <a:pt x="63751" y="30045"/>
                  </a:lnTo>
                  <a:lnTo>
                    <a:pt x="30045" y="63751"/>
                  </a:lnTo>
                  <a:lnTo>
                    <a:pt x="7939" y="106493"/>
                  </a:lnTo>
                  <a:lnTo>
                    <a:pt x="0" y="155701"/>
                  </a:lnTo>
                  <a:lnTo>
                    <a:pt x="0" y="778510"/>
                  </a:lnTo>
                  <a:lnTo>
                    <a:pt x="7939" y="827718"/>
                  </a:lnTo>
                  <a:lnTo>
                    <a:pt x="30045" y="870460"/>
                  </a:lnTo>
                  <a:lnTo>
                    <a:pt x="63751" y="904166"/>
                  </a:lnTo>
                  <a:lnTo>
                    <a:pt x="106493" y="926272"/>
                  </a:lnTo>
                  <a:lnTo>
                    <a:pt x="155702" y="934212"/>
                  </a:lnTo>
                  <a:lnTo>
                    <a:pt x="2326894" y="934212"/>
                  </a:lnTo>
                  <a:lnTo>
                    <a:pt x="2376102" y="926272"/>
                  </a:lnTo>
                  <a:lnTo>
                    <a:pt x="2418844" y="904166"/>
                  </a:lnTo>
                  <a:lnTo>
                    <a:pt x="2452550" y="870460"/>
                  </a:lnTo>
                  <a:lnTo>
                    <a:pt x="2474656" y="827718"/>
                  </a:lnTo>
                  <a:lnTo>
                    <a:pt x="2482596" y="778510"/>
                  </a:lnTo>
                  <a:lnTo>
                    <a:pt x="2482596" y="155701"/>
                  </a:lnTo>
                  <a:lnTo>
                    <a:pt x="2474656" y="106493"/>
                  </a:lnTo>
                  <a:lnTo>
                    <a:pt x="2452550" y="63751"/>
                  </a:lnTo>
                  <a:lnTo>
                    <a:pt x="2418844" y="30045"/>
                  </a:lnTo>
                  <a:lnTo>
                    <a:pt x="2376102" y="7939"/>
                  </a:lnTo>
                  <a:lnTo>
                    <a:pt x="232689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81755" y="1979676"/>
              <a:ext cx="2482850" cy="934719"/>
            </a:xfrm>
            <a:custGeom>
              <a:avLst/>
              <a:gdLst/>
              <a:ahLst/>
              <a:cxnLst/>
              <a:rect l="l" t="t" r="r" b="b"/>
              <a:pathLst>
                <a:path w="2482850" h="934719">
                  <a:moveTo>
                    <a:pt x="0" y="155701"/>
                  </a:moveTo>
                  <a:lnTo>
                    <a:pt x="7939" y="106493"/>
                  </a:lnTo>
                  <a:lnTo>
                    <a:pt x="30045" y="63751"/>
                  </a:lnTo>
                  <a:lnTo>
                    <a:pt x="63751" y="30045"/>
                  </a:lnTo>
                  <a:lnTo>
                    <a:pt x="106493" y="7939"/>
                  </a:lnTo>
                  <a:lnTo>
                    <a:pt x="155702" y="0"/>
                  </a:lnTo>
                  <a:lnTo>
                    <a:pt x="2326894" y="0"/>
                  </a:lnTo>
                  <a:lnTo>
                    <a:pt x="2376102" y="7939"/>
                  </a:lnTo>
                  <a:lnTo>
                    <a:pt x="2418844" y="30045"/>
                  </a:lnTo>
                  <a:lnTo>
                    <a:pt x="2452550" y="63751"/>
                  </a:lnTo>
                  <a:lnTo>
                    <a:pt x="2474656" y="106493"/>
                  </a:lnTo>
                  <a:lnTo>
                    <a:pt x="2482596" y="155701"/>
                  </a:lnTo>
                  <a:lnTo>
                    <a:pt x="2482596" y="778510"/>
                  </a:lnTo>
                  <a:lnTo>
                    <a:pt x="2474656" y="827718"/>
                  </a:lnTo>
                  <a:lnTo>
                    <a:pt x="2452550" y="870460"/>
                  </a:lnTo>
                  <a:lnTo>
                    <a:pt x="2418844" y="904166"/>
                  </a:lnTo>
                  <a:lnTo>
                    <a:pt x="2376102" y="926272"/>
                  </a:lnTo>
                  <a:lnTo>
                    <a:pt x="2326894" y="934212"/>
                  </a:lnTo>
                  <a:lnTo>
                    <a:pt x="155702" y="934212"/>
                  </a:lnTo>
                  <a:lnTo>
                    <a:pt x="106493" y="926272"/>
                  </a:lnTo>
                  <a:lnTo>
                    <a:pt x="63751" y="904166"/>
                  </a:lnTo>
                  <a:lnTo>
                    <a:pt x="30045" y="870460"/>
                  </a:lnTo>
                  <a:lnTo>
                    <a:pt x="7939" y="827718"/>
                  </a:lnTo>
                  <a:lnTo>
                    <a:pt x="0" y="778510"/>
                  </a:lnTo>
                  <a:lnTo>
                    <a:pt x="0" y="15570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814064" y="2184654"/>
            <a:ext cx="1619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Задачи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26.3.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98794" y="1973326"/>
            <a:ext cx="2495550" cy="947419"/>
            <a:chOff x="6098794" y="1973326"/>
            <a:chExt cx="2495550" cy="947419"/>
          </a:xfrm>
        </p:grpSpPr>
        <p:sp>
          <p:nvSpPr>
            <p:cNvPr id="15" name="object 15"/>
            <p:cNvSpPr/>
            <p:nvPr/>
          </p:nvSpPr>
          <p:spPr>
            <a:xfrm>
              <a:off x="6105144" y="1979676"/>
              <a:ext cx="2482850" cy="934719"/>
            </a:xfrm>
            <a:custGeom>
              <a:avLst/>
              <a:gdLst/>
              <a:ahLst/>
              <a:cxnLst/>
              <a:rect l="l" t="t" r="r" b="b"/>
              <a:pathLst>
                <a:path w="2482850" h="934719">
                  <a:moveTo>
                    <a:pt x="2326894" y="0"/>
                  </a:moveTo>
                  <a:lnTo>
                    <a:pt x="155701" y="0"/>
                  </a:lnTo>
                  <a:lnTo>
                    <a:pt x="106493" y="7939"/>
                  </a:lnTo>
                  <a:lnTo>
                    <a:pt x="63751" y="30045"/>
                  </a:lnTo>
                  <a:lnTo>
                    <a:pt x="30045" y="63751"/>
                  </a:lnTo>
                  <a:lnTo>
                    <a:pt x="7939" y="106493"/>
                  </a:lnTo>
                  <a:lnTo>
                    <a:pt x="0" y="155701"/>
                  </a:lnTo>
                  <a:lnTo>
                    <a:pt x="0" y="778510"/>
                  </a:lnTo>
                  <a:lnTo>
                    <a:pt x="7939" y="827718"/>
                  </a:lnTo>
                  <a:lnTo>
                    <a:pt x="30045" y="870460"/>
                  </a:lnTo>
                  <a:lnTo>
                    <a:pt x="63751" y="904166"/>
                  </a:lnTo>
                  <a:lnTo>
                    <a:pt x="106493" y="926272"/>
                  </a:lnTo>
                  <a:lnTo>
                    <a:pt x="155701" y="934212"/>
                  </a:lnTo>
                  <a:lnTo>
                    <a:pt x="2326894" y="934212"/>
                  </a:lnTo>
                  <a:lnTo>
                    <a:pt x="2376102" y="926272"/>
                  </a:lnTo>
                  <a:lnTo>
                    <a:pt x="2418844" y="904166"/>
                  </a:lnTo>
                  <a:lnTo>
                    <a:pt x="2452550" y="870460"/>
                  </a:lnTo>
                  <a:lnTo>
                    <a:pt x="2474656" y="827718"/>
                  </a:lnTo>
                  <a:lnTo>
                    <a:pt x="2482596" y="778510"/>
                  </a:lnTo>
                  <a:lnTo>
                    <a:pt x="2482596" y="155701"/>
                  </a:lnTo>
                  <a:lnTo>
                    <a:pt x="2474656" y="106493"/>
                  </a:lnTo>
                  <a:lnTo>
                    <a:pt x="2452550" y="63751"/>
                  </a:lnTo>
                  <a:lnTo>
                    <a:pt x="2418844" y="30045"/>
                  </a:lnTo>
                  <a:lnTo>
                    <a:pt x="2376102" y="7939"/>
                  </a:lnTo>
                  <a:lnTo>
                    <a:pt x="232689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05144" y="1979676"/>
              <a:ext cx="2482850" cy="934719"/>
            </a:xfrm>
            <a:custGeom>
              <a:avLst/>
              <a:gdLst/>
              <a:ahLst/>
              <a:cxnLst/>
              <a:rect l="l" t="t" r="r" b="b"/>
              <a:pathLst>
                <a:path w="2482850" h="934719">
                  <a:moveTo>
                    <a:pt x="0" y="155701"/>
                  </a:moveTo>
                  <a:lnTo>
                    <a:pt x="7939" y="106493"/>
                  </a:lnTo>
                  <a:lnTo>
                    <a:pt x="30045" y="63751"/>
                  </a:lnTo>
                  <a:lnTo>
                    <a:pt x="63751" y="30045"/>
                  </a:lnTo>
                  <a:lnTo>
                    <a:pt x="106493" y="7939"/>
                  </a:lnTo>
                  <a:lnTo>
                    <a:pt x="155701" y="0"/>
                  </a:lnTo>
                  <a:lnTo>
                    <a:pt x="2326894" y="0"/>
                  </a:lnTo>
                  <a:lnTo>
                    <a:pt x="2376102" y="7939"/>
                  </a:lnTo>
                  <a:lnTo>
                    <a:pt x="2418844" y="30045"/>
                  </a:lnTo>
                  <a:lnTo>
                    <a:pt x="2452550" y="63751"/>
                  </a:lnTo>
                  <a:lnTo>
                    <a:pt x="2474656" y="106493"/>
                  </a:lnTo>
                  <a:lnTo>
                    <a:pt x="2482596" y="155701"/>
                  </a:lnTo>
                  <a:lnTo>
                    <a:pt x="2482596" y="778510"/>
                  </a:lnTo>
                  <a:lnTo>
                    <a:pt x="2474656" y="827718"/>
                  </a:lnTo>
                  <a:lnTo>
                    <a:pt x="2452550" y="870460"/>
                  </a:lnTo>
                  <a:lnTo>
                    <a:pt x="2418844" y="904166"/>
                  </a:lnTo>
                  <a:lnTo>
                    <a:pt x="2376102" y="926272"/>
                  </a:lnTo>
                  <a:lnTo>
                    <a:pt x="2326894" y="934212"/>
                  </a:lnTo>
                  <a:lnTo>
                    <a:pt x="155701" y="934212"/>
                  </a:lnTo>
                  <a:lnTo>
                    <a:pt x="106493" y="926272"/>
                  </a:lnTo>
                  <a:lnTo>
                    <a:pt x="63751" y="904166"/>
                  </a:lnTo>
                  <a:lnTo>
                    <a:pt x="30045" y="870460"/>
                  </a:lnTo>
                  <a:lnTo>
                    <a:pt x="7939" y="827718"/>
                  </a:lnTo>
                  <a:lnTo>
                    <a:pt x="0" y="778510"/>
                  </a:lnTo>
                  <a:lnTo>
                    <a:pt x="0" y="15570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537452" y="2184654"/>
            <a:ext cx="1619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Принципы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26.4.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94690" y="3517138"/>
            <a:ext cx="2495550" cy="945515"/>
            <a:chOff x="694690" y="3517138"/>
            <a:chExt cx="2495550" cy="945515"/>
          </a:xfrm>
        </p:grpSpPr>
        <p:sp>
          <p:nvSpPr>
            <p:cNvPr id="19" name="object 19"/>
            <p:cNvSpPr/>
            <p:nvPr/>
          </p:nvSpPr>
          <p:spPr>
            <a:xfrm>
              <a:off x="701040" y="3523488"/>
              <a:ext cx="2482850" cy="932815"/>
            </a:xfrm>
            <a:custGeom>
              <a:avLst/>
              <a:gdLst/>
              <a:ahLst/>
              <a:cxnLst/>
              <a:rect l="l" t="t" r="r" b="b"/>
              <a:pathLst>
                <a:path w="2482850" h="932814">
                  <a:moveTo>
                    <a:pt x="2327148" y="0"/>
                  </a:moveTo>
                  <a:lnTo>
                    <a:pt x="155447" y="0"/>
                  </a:lnTo>
                  <a:lnTo>
                    <a:pt x="106314" y="7924"/>
                  </a:lnTo>
                  <a:lnTo>
                    <a:pt x="63642" y="29992"/>
                  </a:lnTo>
                  <a:lnTo>
                    <a:pt x="29992" y="63642"/>
                  </a:lnTo>
                  <a:lnTo>
                    <a:pt x="7924" y="106314"/>
                  </a:lnTo>
                  <a:lnTo>
                    <a:pt x="0" y="155448"/>
                  </a:lnTo>
                  <a:lnTo>
                    <a:pt x="0" y="777239"/>
                  </a:lnTo>
                  <a:lnTo>
                    <a:pt x="7924" y="826373"/>
                  </a:lnTo>
                  <a:lnTo>
                    <a:pt x="29992" y="869045"/>
                  </a:lnTo>
                  <a:lnTo>
                    <a:pt x="63642" y="902695"/>
                  </a:lnTo>
                  <a:lnTo>
                    <a:pt x="106314" y="924763"/>
                  </a:lnTo>
                  <a:lnTo>
                    <a:pt x="155447" y="932688"/>
                  </a:lnTo>
                  <a:lnTo>
                    <a:pt x="2327148" y="932688"/>
                  </a:lnTo>
                  <a:lnTo>
                    <a:pt x="2376281" y="924763"/>
                  </a:lnTo>
                  <a:lnTo>
                    <a:pt x="2418953" y="902695"/>
                  </a:lnTo>
                  <a:lnTo>
                    <a:pt x="2452603" y="869045"/>
                  </a:lnTo>
                  <a:lnTo>
                    <a:pt x="2474671" y="826373"/>
                  </a:lnTo>
                  <a:lnTo>
                    <a:pt x="2482596" y="777239"/>
                  </a:lnTo>
                  <a:lnTo>
                    <a:pt x="2482596" y="155448"/>
                  </a:lnTo>
                  <a:lnTo>
                    <a:pt x="2474671" y="106314"/>
                  </a:lnTo>
                  <a:lnTo>
                    <a:pt x="2452603" y="63642"/>
                  </a:lnTo>
                  <a:lnTo>
                    <a:pt x="2418953" y="29992"/>
                  </a:lnTo>
                  <a:lnTo>
                    <a:pt x="2376281" y="7924"/>
                  </a:lnTo>
                  <a:lnTo>
                    <a:pt x="232714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1040" y="3523488"/>
              <a:ext cx="2482850" cy="932815"/>
            </a:xfrm>
            <a:custGeom>
              <a:avLst/>
              <a:gdLst/>
              <a:ahLst/>
              <a:cxnLst/>
              <a:rect l="l" t="t" r="r" b="b"/>
              <a:pathLst>
                <a:path w="2482850" h="932814">
                  <a:moveTo>
                    <a:pt x="0" y="155448"/>
                  </a:moveTo>
                  <a:lnTo>
                    <a:pt x="7924" y="106314"/>
                  </a:lnTo>
                  <a:lnTo>
                    <a:pt x="29992" y="63642"/>
                  </a:lnTo>
                  <a:lnTo>
                    <a:pt x="63642" y="29992"/>
                  </a:lnTo>
                  <a:lnTo>
                    <a:pt x="106314" y="7924"/>
                  </a:lnTo>
                  <a:lnTo>
                    <a:pt x="155447" y="0"/>
                  </a:lnTo>
                  <a:lnTo>
                    <a:pt x="2327148" y="0"/>
                  </a:lnTo>
                  <a:lnTo>
                    <a:pt x="2376281" y="7924"/>
                  </a:lnTo>
                  <a:lnTo>
                    <a:pt x="2418953" y="29992"/>
                  </a:lnTo>
                  <a:lnTo>
                    <a:pt x="2452603" y="63642"/>
                  </a:lnTo>
                  <a:lnTo>
                    <a:pt x="2474671" y="106314"/>
                  </a:lnTo>
                  <a:lnTo>
                    <a:pt x="2482596" y="155448"/>
                  </a:lnTo>
                  <a:lnTo>
                    <a:pt x="2482596" y="777239"/>
                  </a:lnTo>
                  <a:lnTo>
                    <a:pt x="2474671" y="826373"/>
                  </a:lnTo>
                  <a:lnTo>
                    <a:pt x="2452603" y="869045"/>
                  </a:lnTo>
                  <a:lnTo>
                    <a:pt x="2418953" y="902695"/>
                  </a:lnTo>
                  <a:lnTo>
                    <a:pt x="2376281" y="924763"/>
                  </a:lnTo>
                  <a:lnTo>
                    <a:pt x="2327148" y="932688"/>
                  </a:lnTo>
                  <a:lnTo>
                    <a:pt x="155447" y="932688"/>
                  </a:lnTo>
                  <a:lnTo>
                    <a:pt x="106314" y="924763"/>
                  </a:lnTo>
                  <a:lnTo>
                    <a:pt x="63642" y="902695"/>
                  </a:lnTo>
                  <a:lnTo>
                    <a:pt x="29992" y="869045"/>
                  </a:lnTo>
                  <a:lnTo>
                    <a:pt x="7924" y="826373"/>
                  </a:lnTo>
                  <a:lnTo>
                    <a:pt x="0" y="777239"/>
                  </a:lnTo>
                  <a:lnTo>
                    <a:pt x="0" y="15544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132433" y="3728084"/>
            <a:ext cx="1619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Направления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26.5.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375405" y="3509517"/>
            <a:ext cx="5219065" cy="945515"/>
            <a:chOff x="3375405" y="3509517"/>
            <a:chExt cx="5219065" cy="945515"/>
          </a:xfrm>
        </p:grpSpPr>
        <p:sp>
          <p:nvSpPr>
            <p:cNvPr id="23" name="object 23"/>
            <p:cNvSpPr/>
            <p:nvPr/>
          </p:nvSpPr>
          <p:spPr>
            <a:xfrm>
              <a:off x="3381755" y="3515867"/>
              <a:ext cx="5206365" cy="932815"/>
            </a:xfrm>
            <a:custGeom>
              <a:avLst/>
              <a:gdLst/>
              <a:ahLst/>
              <a:cxnLst/>
              <a:rect l="l" t="t" r="r" b="b"/>
              <a:pathLst>
                <a:path w="5206365" h="932814">
                  <a:moveTo>
                    <a:pt x="5050536" y="0"/>
                  </a:moveTo>
                  <a:lnTo>
                    <a:pt x="155448" y="0"/>
                  </a:lnTo>
                  <a:lnTo>
                    <a:pt x="106314" y="7924"/>
                  </a:lnTo>
                  <a:lnTo>
                    <a:pt x="63642" y="29992"/>
                  </a:lnTo>
                  <a:lnTo>
                    <a:pt x="29992" y="63642"/>
                  </a:lnTo>
                  <a:lnTo>
                    <a:pt x="7924" y="106314"/>
                  </a:lnTo>
                  <a:lnTo>
                    <a:pt x="0" y="155448"/>
                  </a:lnTo>
                  <a:lnTo>
                    <a:pt x="0" y="777240"/>
                  </a:lnTo>
                  <a:lnTo>
                    <a:pt x="7924" y="826373"/>
                  </a:lnTo>
                  <a:lnTo>
                    <a:pt x="29992" y="869045"/>
                  </a:lnTo>
                  <a:lnTo>
                    <a:pt x="63642" y="902695"/>
                  </a:lnTo>
                  <a:lnTo>
                    <a:pt x="106314" y="924763"/>
                  </a:lnTo>
                  <a:lnTo>
                    <a:pt x="155448" y="932688"/>
                  </a:lnTo>
                  <a:lnTo>
                    <a:pt x="5050536" y="932688"/>
                  </a:lnTo>
                  <a:lnTo>
                    <a:pt x="5099669" y="924763"/>
                  </a:lnTo>
                  <a:lnTo>
                    <a:pt x="5142341" y="902695"/>
                  </a:lnTo>
                  <a:lnTo>
                    <a:pt x="5175991" y="869045"/>
                  </a:lnTo>
                  <a:lnTo>
                    <a:pt x="5198059" y="826373"/>
                  </a:lnTo>
                  <a:lnTo>
                    <a:pt x="5205984" y="777240"/>
                  </a:lnTo>
                  <a:lnTo>
                    <a:pt x="5205984" y="155448"/>
                  </a:lnTo>
                  <a:lnTo>
                    <a:pt x="5198059" y="106314"/>
                  </a:lnTo>
                  <a:lnTo>
                    <a:pt x="5175991" y="63642"/>
                  </a:lnTo>
                  <a:lnTo>
                    <a:pt x="5142341" y="29992"/>
                  </a:lnTo>
                  <a:lnTo>
                    <a:pt x="5099669" y="7924"/>
                  </a:lnTo>
                  <a:lnTo>
                    <a:pt x="505053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81755" y="3515867"/>
              <a:ext cx="5206365" cy="932815"/>
            </a:xfrm>
            <a:custGeom>
              <a:avLst/>
              <a:gdLst/>
              <a:ahLst/>
              <a:cxnLst/>
              <a:rect l="l" t="t" r="r" b="b"/>
              <a:pathLst>
                <a:path w="5206365" h="932814">
                  <a:moveTo>
                    <a:pt x="0" y="155448"/>
                  </a:moveTo>
                  <a:lnTo>
                    <a:pt x="7924" y="106314"/>
                  </a:lnTo>
                  <a:lnTo>
                    <a:pt x="29992" y="63642"/>
                  </a:lnTo>
                  <a:lnTo>
                    <a:pt x="63642" y="29992"/>
                  </a:lnTo>
                  <a:lnTo>
                    <a:pt x="106314" y="7924"/>
                  </a:lnTo>
                  <a:lnTo>
                    <a:pt x="155448" y="0"/>
                  </a:lnTo>
                  <a:lnTo>
                    <a:pt x="5050536" y="0"/>
                  </a:lnTo>
                  <a:lnTo>
                    <a:pt x="5099669" y="7924"/>
                  </a:lnTo>
                  <a:lnTo>
                    <a:pt x="5142341" y="29992"/>
                  </a:lnTo>
                  <a:lnTo>
                    <a:pt x="5175991" y="63642"/>
                  </a:lnTo>
                  <a:lnTo>
                    <a:pt x="5198059" y="106314"/>
                  </a:lnTo>
                  <a:lnTo>
                    <a:pt x="5205984" y="155448"/>
                  </a:lnTo>
                  <a:lnTo>
                    <a:pt x="5205984" y="777240"/>
                  </a:lnTo>
                  <a:lnTo>
                    <a:pt x="5198059" y="826373"/>
                  </a:lnTo>
                  <a:lnTo>
                    <a:pt x="5175991" y="869045"/>
                  </a:lnTo>
                  <a:lnTo>
                    <a:pt x="5142341" y="902695"/>
                  </a:lnTo>
                  <a:lnTo>
                    <a:pt x="5099669" y="924763"/>
                  </a:lnTo>
                  <a:lnTo>
                    <a:pt x="5050536" y="932688"/>
                  </a:lnTo>
                  <a:lnTo>
                    <a:pt x="155448" y="932688"/>
                  </a:lnTo>
                  <a:lnTo>
                    <a:pt x="106314" y="924763"/>
                  </a:lnTo>
                  <a:lnTo>
                    <a:pt x="63642" y="902695"/>
                  </a:lnTo>
                  <a:lnTo>
                    <a:pt x="29992" y="869045"/>
                  </a:lnTo>
                  <a:lnTo>
                    <a:pt x="7924" y="826373"/>
                  </a:lnTo>
                  <a:lnTo>
                    <a:pt x="0" y="777240"/>
                  </a:lnTo>
                  <a:lnTo>
                    <a:pt x="0" y="155448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032250" y="3721100"/>
            <a:ext cx="390715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9125" marR="5080" indent="-60706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Times New Roman"/>
                <a:cs typeface="Times New Roman"/>
              </a:rPr>
              <a:t>Методы,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приемы,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способы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взаимодействия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родителями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26.8.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10" dirty="0">
                <a:latin typeface="Times New Roman"/>
                <a:cs typeface="Times New Roman"/>
              </a:rPr>
              <a:t> ДО)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70050" y="578866"/>
            <a:ext cx="5951855" cy="454659"/>
            <a:chOff x="1670050" y="578866"/>
            <a:chExt cx="5951855" cy="454659"/>
          </a:xfrm>
        </p:grpSpPr>
        <p:sp>
          <p:nvSpPr>
            <p:cNvPr id="3" name="object 3"/>
            <p:cNvSpPr/>
            <p:nvPr/>
          </p:nvSpPr>
          <p:spPr>
            <a:xfrm>
              <a:off x="1676400" y="585216"/>
              <a:ext cx="5939155" cy="441959"/>
            </a:xfrm>
            <a:custGeom>
              <a:avLst/>
              <a:gdLst/>
              <a:ahLst/>
              <a:cxnLst/>
              <a:rect l="l" t="t" r="r" b="b"/>
              <a:pathLst>
                <a:path w="5939155" h="441959">
                  <a:moveTo>
                    <a:pt x="5865368" y="0"/>
                  </a:moveTo>
                  <a:lnTo>
                    <a:pt x="73660" y="0"/>
                  </a:lnTo>
                  <a:lnTo>
                    <a:pt x="45005" y="5794"/>
                  </a:lnTo>
                  <a:lnTo>
                    <a:pt x="21590" y="21589"/>
                  </a:lnTo>
                  <a:lnTo>
                    <a:pt x="5794" y="45005"/>
                  </a:lnTo>
                  <a:lnTo>
                    <a:pt x="0" y="73660"/>
                  </a:lnTo>
                  <a:lnTo>
                    <a:pt x="0" y="368300"/>
                  </a:lnTo>
                  <a:lnTo>
                    <a:pt x="5794" y="396954"/>
                  </a:lnTo>
                  <a:lnTo>
                    <a:pt x="21589" y="420369"/>
                  </a:lnTo>
                  <a:lnTo>
                    <a:pt x="45005" y="436165"/>
                  </a:lnTo>
                  <a:lnTo>
                    <a:pt x="73660" y="441960"/>
                  </a:lnTo>
                  <a:lnTo>
                    <a:pt x="5865368" y="441960"/>
                  </a:lnTo>
                  <a:lnTo>
                    <a:pt x="5894022" y="436165"/>
                  </a:lnTo>
                  <a:lnTo>
                    <a:pt x="5917438" y="420370"/>
                  </a:lnTo>
                  <a:lnTo>
                    <a:pt x="5933233" y="396954"/>
                  </a:lnTo>
                  <a:lnTo>
                    <a:pt x="5939028" y="368300"/>
                  </a:lnTo>
                  <a:lnTo>
                    <a:pt x="5939028" y="73660"/>
                  </a:lnTo>
                  <a:lnTo>
                    <a:pt x="5933233" y="45005"/>
                  </a:lnTo>
                  <a:lnTo>
                    <a:pt x="5917437" y="21590"/>
                  </a:lnTo>
                  <a:lnTo>
                    <a:pt x="5894022" y="5794"/>
                  </a:lnTo>
                  <a:lnTo>
                    <a:pt x="5865368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6400" y="585216"/>
              <a:ext cx="5939155" cy="441959"/>
            </a:xfrm>
            <a:custGeom>
              <a:avLst/>
              <a:gdLst/>
              <a:ahLst/>
              <a:cxnLst/>
              <a:rect l="l" t="t" r="r" b="b"/>
              <a:pathLst>
                <a:path w="5939155" h="441959">
                  <a:moveTo>
                    <a:pt x="0" y="73660"/>
                  </a:moveTo>
                  <a:lnTo>
                    <a:pt x="5794" y="45005"/>
                  </a:lnTo>
                  <a:lnTo>
                    <a:pt x="21590" y="21589"/>
                  </a:lnTo>
                  <a:lnTo>
                    <a:pt x="45005" y="5794"/>
                  </a:lnTo>
                  <a:lnTo>
                    <a:pt x="73660" y="0"/>
                  </a:lnTo>
                  <a:lnTo>
                    <a:pt x="5865368" y="0"/>
                  </a:lnTo>
                  <a:lnTo>
                    <a:pt x="5894022" y="5794"/>
                  </a:lnTo>
                  <a:lnTo>
                    <a:pt x="5917437" y="21590"/>
                  </a:lnTo>
                  <a:lnTo>
                    <a:pt x="5933233" y="45005"/>
                  </a:lnTo>
                  <a:lnTo>
                    <a:pt x="5939028" y="73660"/>
                  </a:lnTo>
                  <a:lnTo>
                    <a:pt x="5939028" y="368300"/>
                  </a:lnTo>
                  <a:lnTo>
                    <a:pt x="5933233" y="396954"/>
                  </a:lnTo>
                  <a:lnTo>
                    <a:pt x="5917438" y="420370"/>
                  </a:lnTo>
                  <a:lnTo>
                    <a:pt x="5894022" y="436165"/>
                  </a:lnTo>
                  <a:lnTo>
                    <a:pt x="5865368" y="441960"/>
                  </a:lnTo>
                  <a:lnTo>
                    <a:pt x="73660" y="441960"/>
                  </a:lnTo>
                  <a:lnTo>
                    <a:pt x="45005" y="436165"/>
                  </a:lnTo>
                  <a:lnTo>
                    <a:pt x="21589" y="420369"/>
                  </a:lnTo>
                  <a:lnTo>
                    <a:pt x="5794" y="396954"/>
                  </a:lnTo>
                  <a:lnTo>
                    <a:pt x="0" y="368300"/>
                  </a:lnTo>
                  <a:lnTo>
                    <a:pt x="0" y="7366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94713" y="581914"/>
            <a:ext cx="5502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Коррекционно-развивающая</a:t>
            </a:r>
            <a:r>
              <a:rPr spc="-5" dirty="0"/>
              <a:t> работа </a:t>
            </a:r>
            <a:r>
              <a:rPr dirty="0"/>
              <a:t>(КРР)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005586" y="1360677"/>
            <a:ext cx="2495550" cy="1341755"/>
            <a:chOff x="1005586" y="1360677"/>
            <a:chExt cx="2495550" cy="1341755"/>
          </a:xfrm>
        </p:grpSpPr>
        <p:sp>
          <p:nvSpPr>
            <p:cNvPr id="7" name="object 7"/>
            <p:cNvSpPr/>
            <p:nvPr/>
          </p:nvSpPr>
          <p:spPr>
            <a:xfrm>
              <a:off x="1011936" y="1367027"/>
              <a:ext cx="2482850" cy="1329055"/>
            </a:xfrm>
            <a:custGeom>
              <a:avLst/>
              <a:gdLst/>
              <a:ahLst/>
              <a:cxnLst/>
              <a:rect l="l" t="t" r="r" b="b"/>
              <a:pathLst>
                <a:path w="2482850" h="1329055">
                  <a:moveTo>
                    <a:pt x="2261108" y="0"/>
                  </a:moveTo>
                  <a:lnTo>
                    <a:pt x="221487" y="0"/>
                  </a:lnTo>
                  <a:lnTo>
                    <a:pt x="176849" y="4500"/>
                  </a:lnTo>
                  <a:lnTo>
                    <a:pt x="135274" y="17408"/>
                  </a:lnTo>
                  <a:lnTo>
                    <a:pt x="97651" y="37832"/>
                  </a:lnTo>
                  <a:lnTo>
                    <a:pt x="64871" y="64881"/>
                  </a:lnTo>
                  <a:lnTo>
                    <a:pt x="37826" y="97662"/>
                  </a:lnTo>
                  <a:lnTo>
                    <a:pt x="17405" y="135284"/>
                  </a:lnTo>
                  <a:lnTo>
                    <a:pt x="4499" y="176857"/>
                  </a:lnTo>
                  <a:lnTo>
                    <a:pt x="0" y="221487"/>
                  </a:lnTo>
                  <a:lnTo>
                    <a:pt x="0" y="1107439"/>
                  </a:lnTo>
                  <a:lnTo>
                    <a:pt x="4499" y="1152070"/>
                  </a:lnTo>
                  <a:lnTo>
                    <a:pt x="17405" y="1193643"/>
                  </a:lnTo>
                  <a:lnTo>
                    <a:pt x="37826" y="1231265"/>
                  </a:lnTo>
                  <a:lnTo>
                    <a:pt x="64871" y="1264046"/>
                  </a:lnTo>
                  <a:lnTo>
                    <a:pt x="97651" y="1291095"/>
                  </a:lnTo>
                  <a:lnTo>
                    <a:pt x="135274" y="1311519"/>
                  </a:lnTo>
                  <a:lnTo>
                    <a:pt x="176849" y="1324427"/>
                  </a:lnTo>
                  <a:lnTo>
                    <a:pt x="221487" y="1328927"/>
                  </a:lnTo>
                  <a:lnTo>
                    <a:pt x="2261108" y="1328927"/>
                  </a:lnTo>
                  <a:lnTo>
                    <a:pt x="2305738" y="1324427"/>
                  </a:lnTo>
                  <a:lnTo>
                    <a:pt x="2347311" y="1311519"/>
                  </a:lnTo>
                  <a:lnTo>
                    <a:pt x="2384933" y="1291095"/>
                  </a:lnTo>
                  <a:lnTo>
                    <a:pt x="2417714" y="1264046"/>
                  </a:lnTo>
                  <a:lnTo>
                    <a:pt x="2444763" y="1231265"/>
                  </a:lnTo>
                  <a:lnTo>
                    <a:pt x="2465187" y="1193643"/>
                  </a:lnTo>
                  <a:lnTo>
                    <a:pt x="2478095" y="1152070"/>
                  </a:lnTo>
                  <a:lnTo>
                    <a:pt x="2482596" y="1107439"/>
                  </a:lnTo>
                  <a:lnTo>
                    <a:pt x="2482596" y="221487"/>
                  </a:lnTo>
                  <a:lnTo>
                    <a:pt x="2478095" y="176857"/>
                  </a:lnTo>
                  <a:lnTo>
                    <a:pt x="2465187" y="135284"/>
                  </a:lnTo>
                  <a:lnTo>
                    <a:pt x="2444763" y="97662"/>
                  </a:lnTo>
                  <a:lnTo>
                    <a:pt x="2417714" y="64881"/>
                  </a:lnTo>
                  <a:lnTo>
                    <a:pt x="2384933" y="37832"/>
                  </a:lnTo>
                  <a:lnTo>
                    <a:pt x="2347311" y="17408"/>
                  </a:lnTo>
                  <a:lnTo>
                    <a:pt x="2305738" y="4500"/>
                  </a:lnTo>
                  <a:lnTo>
                    <a:pt x="22611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1936" y="1367027"/>
              <a:ext cx="2482850" cy="1329055"/>
            </a:xfrm>
            <a:custGeom>
              <a:avLst/>
              <a:gdLst/>
              <a:ahLst/>
              <a:cxnLst/>
              <a:rect l="l" t="t" r="r" b="b"/>
              <a:pathLst>
                <a:path w="2482850" h="1329055">
                  <a:moveTo>
                    <a:pt x="0" y="221487"/>
                  </a:moveTo>
                  <a:lnTo>
                    <a:pt x="4499" y="176857"/>
                  </a:lnTo>
                  <a:lnTo>
                    <a:pt x="17405" y="135284"/>
                  </a:lnTo>
                  <a:lnTo>
                    <a:pt x="37826" y="97662"/>
                  </a:lnTo>
                  <a:lnTo>
                    <a:pt x="64871" y="64881"/>
                  </a:lnTo>
                  <a:lnTo>
                    <a:pt x="97651" y="37832"/>
                  </a:lnTo>
                  <a:lnTo>
                    <a:pt x="135274" y="17408"/>
                  </a:lnTo>
                  <a:lnTo>
                    <a:pt x="176849" y="4500"/>
                  </a:lnTo>
                  <a:lnTo>
                    <a:pt x="221487" y="0"/>
                  </a:lnTo>
                  <a:lnTo>
                    <a:pt x="2261108" y="0"/>
                  </a:lnTo>
                  <a:lnTo>
                    <a:pt x="2305738" y="4500"/>
                  </a:lnTo>
                  <a:lnTo>
                    <a:pt x="2347311" y="17408"/>
                  </a:lnTo>
                  <a:lnTo>
                    <a:pt x="2384933" y="37832"/>
                  </a:lnTo>
                  <a:lnTo>
                    <a:pt x="2417714" y="64881"/>
                  </a:lnTo>
                  <a:lnTo>
                    <a:pt x="2444763" y="97662"/>
                  </a:lnTo>
                  <a:lnTo>
                    <a:pt x="2465187" y="135284"/>
                  </a:lnTo>
                  <a:lnTo>
                    <a:pt x="2478095" y="176857"/>
                  </a:lnTo>
                  <a:lnTo>
                    <a:pt x="2482596" y="221487"/>
                  </a:lnTo>
                  <a:lnTo>
                    <a:pt x="2482596" y="1107439"/>
                  </a:lnTo>
                  <a:lnTo>
                    <a:pt x="2478095" y="1152070"/>
                  </a:lnTo>
                  <a:lnTo>
                    <a:pt x="2465187" y="1193643"/>
                  </a:lnTo>
                  <a:lnTo>
                    <a:pt x="2444763" y="1231265"/>
                  </a:lnTo>
                  <a:lnTo>
                    <a:pt x="2417714" y="1264046"/>
                  </a:lnTo>
                  <a:lnTo>
                    <a:pt x="2384933" y="1291095"/>
                  </a:lnTo>
                  <a:lnTo>
                    <a:pt x="2347311" y="1311519"/>
                  </a:lnTo>
                  <a:lnTo>
                    <a:pt x="2305738" y="1324427"/>
                  </a:lnTo>
                  <a:lnTo>
                    <a:pt x="2261108" y="1328927"/>
                  </a:lnTo>
                  <a:lnTo>
                    <a:pt x="221487" y="1328927"/>
                  </a:lnTo>
                  <a:lnTo>
                    <a:pt x="176849" y="1324427"/>
                  </a:lnTo>
                  <a:lnTo>
                    <a:pt x="135274" y="1311519"/>
                  </a:lnTo>
                  <a:lnTo>
                    <a:pt x="97651" y="1291095"/>
                  </a:lnTo>
                  <a:lnTo>
                    <a:pt x="64871" y="1264046"/>
                  </a:lnTo>
                  <a:lnTo>
                    <a:pt x="37826" y="1231265"/>
                  </a:lnTo>
                  <a:lnTo>
                    <a:pt x="17405" y="1193643"/>
                  </a:lnTo>
                  <a:lnTo>
                    <a:pt x="4499" y="1152070"/>
                  </a:lnTo>
                  <a:lnTo>
                    <a:pt x="0" y="1107439"/>
                  </a:lnTo>
                  <a:lnTo>
                    <a:pt x="0" y="2214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443989" y="1769110"/>
            <a:ext cx="1619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Задачи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(п. 27.4.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05586" y="3030982"/>
            <a:ext cx="2495550" cy="2446655"/>
            <a:chOff x="1005586" y="3030982"/>
            <a:chExt cx="2495550" cy="2446655"/>
          </a:xfrm>
        </p:grpSpPr>
        <p:sp>
          <p:nvSpPr>
            <p:cNvPr id="11" name="object 11"/>
            <p:cNvSpPr/>
            <p:nvPr/>
          </p:nvSpPr>
          <p:spPr>
            <a:xfrm>
              <a:off x="1011936" y="3037332"/>
              <a:ext cx="2482850" cy="2433955"/>
            </a:xfrm>
            <a:custGeom>
              <a:avLst/>
              <a:gdLst/>
              <a:ahLst/>
              <a:cxnLst/>
              <a:rect l="l" t="t" r="r" b="b"/>
              <a:pathLst>
                <a:path w="2482850" h="2433954">
                  <a:moveTo>
                    <a:pt x="2076958" y="0"/>
                  </a:moveTo>
                  <a:lnTo>
                    <a:pt x="405638" y="0"/>
                  </a:lnTo>
                  <a:lnTo>
                    <a:pt x="358331" y="2729"/>
                  </a:lnTo>
                  <a:lnTo>
                    <a:pt x="312628" y="10713"/>
                  </a:lnTo>
                  <a:lnTo>
                    <a:pt x="268832" y="23648"/>
                  </a:lnTo>
                  <a:lnTo>
                    <a:pt x="227248" y="41229"/>
                  </a:lnTo>
                  <a:lnTo>
                    <a:pt x="188180" y="63152"/>
                  </a:lnTo>
                  <a:lnTo>
                    <a:pt x="151931" y="89114"/>
                  </a:lnTo>
                  <a:lnTo>
                    <a:pt x="118808" y="118808"/>
                  </a:lnTo>
                  <a:lnTo>
                    <a:pt x="89114" y="151931"/>
                  </a:lnTo>
                  <a:lnTo>
                    <a:pt x="63152" y="188180"/>
                  </a:lnTo>
                  <a:lnTo>
                    <a:pt x="41229" y="227248"/>
                  </a:lnTo>
                  <a:lnTo>
                    <a:pt x="23648" y="268832"/>
                  </a:lnTo>
                  <a:lnTo>
                    <a:pt x="10713" y="312628"/>
                  </a:lnTo>
                  <a:lnTo>
                    <a:pt x="2729" y="358331"/>
                  </a:lnTo>
                  <a:lnTo>
                    <a:pt x="0" y="405638"/>
                  </a:lnTo>
                  <a:lnTo>
                    <a:pt x="0" y="2028189"/>
                  </a:lnTo>
                  <a:lnTo>
                    <a:pt x="2729" y="2075496"/>
                  </a:lnTo>
                  <a:lnTo>
                    <a:pt x="10713" y="2121199"/>
                  </a:lnTo>
                  <a:lnTo>
                    <a:pt x="23648" y="2164995"/>
                  </a:lnTo>
                  <a:lnTo>
                    <a:pt x="41229" y="2206579"/>
                  </a:lnTo>
                  <a:lnTo>
                    <a:pt x="63152" y="2245647"/>
                  </a:lnTo>
                  <a:lnTo>
                    <a:pt x="89114" y="2281896"/>
                  </a:lnTo>
                  <a:lnTo>
                    <a:pt x="118808" y="2315019"/>
                  </a:lnTo>
                  <a:lnTo>
                    <a:pt x="151931" y="2344713"/>
                  </a:lnTo>
                  <a:lnTo>
                    <a:pt x="188180" y="2370675"/>
                  </a:lnTo>
                  <a:lnTo>
                    <a:pt x="227248" y="2392598"/>
                  </a:lnTo>
                  <a:lnTo>
                    <a:pt x="268832" y="2410179"/>
                  </a:lnTo>
                  <a:lnTo>
                    <a:pt x="312628" y="2423114"/>
                  </a:lnTo>
                  <a:lnTo>
                    <a:pt x="358331" y="2431098"/>
                  </a:lnTo>
                  <a:lnTo>
                    <a:pt x="405638" y="2433828"/>
                  </a:lnTo>
                  <a:lnTo>
                    <a:pt x="2076958" y="2433828"/>
                  </a:lnTo>
                  <a:lnTo>
                    <a:pt x="2124264" y="2431098"/>
                  </a:lnTo>
                  <a:lnTo>
                    <a:pt x="2169967" y="2423114"/>
                  </a:lnTo>
                  <a:lnTo>
                    <a:pt x="2213763" y="2410179"/>
                  </a:lnTo>
                  <a:lnTo>
                    <a:pt x="2255347" y="2392598"/>
                  </a:lnTo>
                  <a:lnTo>
                    <a:pt x="2294415" y="2370675"/>
                  </a:lnTo>
                  <a:lnTo>
                    <a:pt x="2330664" y="2344713"/>
                  </a:lnTo>
                  <a:lnTo>
                    <a:pt x="2363787" y="2315019"/>
                  </a:lnTo>
                  <a:lnTo>
                    <a:pt x="2393481" y="2281896"/>
                  </a:lnTo>
                  <a:lnTo>
                    <a:pt x="2419443" y="2245647"/>
                  </a:lnTo>
                  <a:lnTo>
                    <a:pt x="2441366" y="2206579"/>
                  </a:lnTo>
                  <a:lnTo>
                    <a:pt x="2458947" y="2164995"/>
                  </a:lnTo>
                  <a:lnTo>
                    <a:pt x="2471882" y="2121199"/>
                  </a:lnTo>
                  <a:lnTo>
                    <a:pt x="2479866" y="2075496"/>
                  </a:lnTo>
                  <a:lnTo>
                    <a:pt x="2482596" y="2028189"/>
                  </a:lnTo>
                  <a:lnTo>
                    <a:pt x="2482596" y="405638"/>
                  </a:lnTo>
                  <a:lnTo>
                    <a:pt x="2479866" y="358331"/>
                  </a:lnTo>
                  <a:lnTo>
                    <a:pt x="2471882" y="312628"/>
                  </a:lnTo>
                  <a:lnTo>
                    <a:pt x="2458947" y="268832"/>
                  </a:lnTo>
                  <a:lnTo>
                    <a:pt x="2441366" y="227248"/>
                  </a:lnTo>
                  <a:lnTo>
                    <a:pt x="2419443" y="188180"/>
                  </a:lnTo>
                  <a:lnTo>
                    <a:pt x="2393481" y="151931"/>
                  </a:lnTo>
                  <a:lnTo>
                    <a:pt x="2363787" y="118808"/>
                  </a:lnTo>
                  <a:lnTo>
                    <a:pt x="2330664" y="89114"/>
                  </a:lnTo>
                  <a:lnTo>
                    <a:pt x="2294415" y="63152"/>
                  </a:lnTo>
                  <a:lnTo>
                    <a:pt x="2255347" y="41229"/>
                  </a:lnTo>
                  <a:lnTo>
                    <a:pt x="2213763" y="23648"/>
                  </a:lnTo>
                  <a:lnTo>
                    <a:pt x="2169967" y="10713"/>
                  </a:lnTo>
                  <a:lnTo>
                    <a:pt x="2124264" y="2729"/>
                  </a:lnTo>
                  <a:lnTo>
                    <a:pt x="207695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1936" y="3037332"/>
              <a:ext cx="2482850" cy="2433955"/>
            </a:xfrm>
            <a:custGeom>
              <a:avLst/>
              <a:gdLst/>
              <a:ahLst/>
              <a:cxnLst/>
              <a:rect l="l" t="t" r="r" b="b"/>
              <a:pathLst>
                <a:path w="2482850" h="2433954">
                  <a:moveTo>
                    <a:pt x="0" y="405638"/>
                  </a:moveTo>
                  <a:lnTo>
                    <a:pt x="2729" y="358331"/>
                  </a:lnTo>
                  <a:lnTo>
                    <a:pt x="10713" y="312628"/>
                  </a:lnTo>
                  <a:lnTo>
                    <a:pt x="23648" y="268832"/>
                  </a:lnTo>
                  <a:lnTo>
                    <a:pt x="41229" y="227248"/>
                  </a:lnTo>
                  <a:lnTo>
                    <a:pt x="63152" y="188180"/>
                  </a:lnTo>
                  <a:lnTo>
                    <a:pt x="89114" y="151931"/>
                  </a:lnTo>
                  <a:lnTo>
                    <a:pt x="118808" y="118808"/>
                  </a:lnTo>
                  <a:lnTo>
                    <a:pt x="151931" y="89114"/>
                  </a:lnTo>
                  <a:lnTo>
                    <a:pt x="188180" y="63152"/>
                  </a:lnTo>
                  <a:lnTo>
                    <a:pt x="227248" y="41229"/>
                  </a:lnTo>
                  <a:lnTo>
                    <a:pt x="268832" y="23648"/>
                  </a:lnTo>
                  <a:lnTo>
                    <a:pt x="312628" y="10713"/>
                  </a:lnTo>
                  <a:lnTo>
                    <a:pt x="358331" y="2729"/>
                  </a:lnTo>
                  <a:lnTo>
                    <a:pt x="405638" y="0"/>
                  </a:lnTo>
                  <a:lnTo>
                    <a:pt x="2076958" y="0"/>
                  </a:lnTo>
                  <a:lnTo>
                    <a:pt x="2124264" y="2729"/>
                  </a:lnTo>
                  <a:lnTo>
                    <a:pt x="2169967" y="10713"/>
                  </a:lnTo>
                  <a:lnTo>
                    <a:pt x="2213763" y="23648"/>
                  </a:lnTo>
                  <a:lnTo>
                    <a:pt x="2255347" y="41229"/>
                  </a:lnTo>
                  <a:lnTo>
                    <a:pt x="2294415" y="63152"/>
                  </a:lnTo>
                  <a:lnTo>
                    <a:pt x="2330664" y="89114"/>
                  </a:lnTo>
                  <a:lnTo>
                    <a:pt x="2363787" y="118808"/>
                  </a:lnTo>
                  <a:lnTo>
                    <a:pt x="2393481" y="151931"/>
                  </a:lnTo>
                  <a:lnTo>
                    <a:pt x="2419443" y="188180"/>
                  </a:lnTo>
                  <a:lnTo>
                    <a:pt x="2441366" y="227248"/>
                  </a:lnTo>
                  <a:lnTo>
                    <a:pt x="2458947" y="268832"/>
                  </a:lnTo>
                  <a:lnTo>
                    <a:pt x="2471882" y="312628"/>
                  </a:lnTo>
                  <a:lnTo>
                    <a:pt x="2479866" y="358331"/>
                  </a:lnTo>
                  <a:lnTo>
                    <a:pt x="2482596" y="405638"/>
                  </a:lnTo>
                  <a:lnTo>
                    <a:pt x="2482596" y="2028189"/>
                  </a:lnTo>
                  <a:lnTo>
                    <a:pt x="2479866" y="2075496"/>
                  </a:lnTo>
                  <a:lnTo>
                    <a:pt x="2471882" y="2121199"/>
                  </a:lnTo>
                  <a:lnTo>
                    <a:pt x="2458947" y="2164995"/>
                  </a:lnTo>
                  <a:lnTo>
                    <a:pt x="2441366" y="2206579"/>
                  </a:lnTo>
                  <a:lnTo>
                    <a:pt x="2419443" y="2245647"/>
                  </a:lnTo>
                  <a:lnTo>
                    <a:pt x="2393481" y="2281896"/>
                  </a:lnTo>
                  <a:lnTo>
                    <a:pt x="2363787" y="2315019"/>
                  </a:lnTo>
                  <a:lnTo>
                    <a:pt x="2330664" y="2344713"/>
                  </a:lnTo>
                  <a:lnTo>
                    <a:pt x="2294415" y="2370675"/>
                  </a:lnTo>
                  <a:lnTo>
                    <a:pt x="2255347" y="2392598"/>
                  </a:lnTo>
                  <a:lnTo>
                    <a:pt x="2213763" y="2410179"/>
                  </a:lnTo>
                  <a:lnTo>
                    <a:pt x="2169967" y="2423114"/>
                  </a:lnTo>
                  <a:lnTo>
                    <a:pt x="2124264" y="2431098"/>
                  </a:lnTo>
                  <a:lnTo>
                    <a:pt x="2076958" y="2433828"/>
                  </a:lnTo>
                  <a:lnTo>
                    <a:pt x="405638" y="2433828"/>
                  </a:lnTo>
                  <a:lnTo>
                    <a:pt x="358331" y="2431098"/>
                  </a:lnTo>
                  <a:lnTo>
                    <a:pt x="312628" y="2423114"/>
                  </a:lnTo>
                  <a:lnTo>
                    <a:pt x="268832" y="2410179"/>
                  </a:lnTo>
                  <a:lnTo>
                    <a:pt x="227248" y="2392598"/>
                  </a:lnTo>
                  <a:lnTo>
                    <a:pt x="188180" y="2370675"/>
                  </a:lnTo>
                  <a:lnTo>
                    <a:pt x="151931" y="2344713"/>
                  </a:lnTo>
                  <a:lnTo>
                    <a:pt x="118808" y="2315019"/>
                  </a:lnTo>
                  <a:lnTo>
                    <a:pt x="89114" y="2281896"/>
                  </a:lnTo>
                  <a:lnTo>
                    <a:pt x="63152" y="2245647"/>
                  </a:lnTo>
                  <a:lnTo>
                    <a:pt x="41229" y="2206579"/>
                  </a:lnTo>
                  <a:lnTo>
                    <a:pt x="23648" y="2164995"/>
                  </a:lnTo>
                  <a:lnTo>
                    <a:pt x="10713" y="2121199"/>
                  </a:lnTo>
                  <a:lnTo>
                    <a:pt x="2729" y="2075496"/>
                  </a:lnTo>
                  <a:lnTo>
                    <a:pt x="0" y="2028189"/>
                  </a:lnTo>
                  <a:lnTo>
                    <a:pt x="0" y="40563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209852" y="3383026"/>
            <a:ext cx="1840864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4005" marR="40640" indent="889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Содержание </a:t>
            </a:r>
            <a:r>
              <a:rPr sz="1600" spc="-5" dirty="0">
                <a:latin typeface="Times New Roman"/>
                <a:cs typeface="Times New Roman"/>
              </a:rPr>
              <a:t>КРР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28.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ДО):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dirty="0">
                <a:latin typeface="Times New Roman"/>
                <a:cs typeface="Times New Roman"/>
              </a:rPr>
              <a:t>диагностическая;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5" dirty="0">
                <a:latin typeface="Times New Roman"/>
                <a:cs typeface="Times New Roman"/>
              </a:rPr>
              <a:t>КРР;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spc="-25" dirty="0">
                <a:latin typeface="Times New Roman"/>
                <a:cs typeface="Times New Roman"/>
              </a:rPr>
              <a:t>консультативная;</a:t>
            </a:r>
            <a:endParaRPr sz="16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10" dirty="0">
                <a:latin typeface="Times New Roman"/>
                <a:cs typeface="Times New Roman"/>
              </a:rPr>
              <a:t>информационно-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</a:t>
            </a:r>
            <a:r>
              <a:rPr sz="1600" spc="35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15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ети</a:t>
            </a:r>
            <a:r>
              <a:rPr sz="1600" spc="-10" dirty="0">
                <a:latin typeface="Times New Roman"/>
                <a:cs typeface="Times New Roman"/>
              </a:rPr>
              <a:t>т</a:t>
            </a:r>
            <a:r>
              <a:rPr sz="1600" spc="-5" dirty="0">
                <a:latin typeface="Times New Roman"/>
                <a:cs typeface="Times New Roman"/>
              </a:rPr>
              <a:t>е</a:t>
            </a:r>
            <a:r>
              <a:rPr sz="1600" spc="-10" dirty="0">
                <a:latin typeface="Times New Roman"/>
                <a:cs typeface="Times New Roman"/>
              </a:rPr>
              <a:t>льс</a:t>
            </a:r>
            <a:r>
              <a:rPr sz="1600" spc="-25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ая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786629" y="1359153"/>
            <a:ext cx="2704465" cy="1340485"/>
            <a:chOff x="4786629" y="1359153"/>
            <a:chExt cx="2704465" cy="1340485"/>
          </a:xfrm>
        </p:grpSpPr>
        <p:sp>
          <p:nvSpPr>
            <p:cNvPr id="15" name="object 15"/>
            <p:cNvSpPr/>
            <p:nvPr/>
          </p:nvSpPr>
          <p:spPr>
            <a:xfrm>
              <a:off x="4792979" y="1365503"/>
              <a:ext cx="2691765" cy="1327785"/>
            </a:xfrm>
            <a:custGeom>
              <a:avLst/>
              <a:gdLst/>
              <a:ahLst/>
              <a:cxnLst/>
              <a:rect l="l" t="t" r="r" b="b"/>
              <a:pathLst>
                <a:path w="2691765" h="1327785">
                  <a:moveTo>
                    <a:pt x="2470150" y="0"/>
                  </a:moveTo>
                  <a:lnTo>
                    <a:pt x="221234" y="0"/>
                  </a:lnTo>
                  <a:lnTo>
                    <a:pt x="176650" y="4495"/>
                  </a:lnTo>
                  <a:lnTo>
                    <a:pt x="135124" y="17387"/>
                  </a:lnTo>
                  <a:lnTo>
                    <a:pt x="97544" y="37785"/>
                  </a:lnTo>
                  <a:lnTo>
                    <a:pt x="64801" y="64801"/>
                  </a:lnTo>
                  <a:lnTo>
                    <a:pt x="37785" y="97544"/>
                  </a:lnTo>
                  <a:lnTo>
                    <a:pt x="17387" y="135124"/>
                  </a:lnTo>
                  <a:lnTo>
                    <a:pt x="4495" y="176650"/>
                  </a:lnTo>
                  <a:lnTo>
                    <a:pt x="0" y="221234"/>
                  </a:lnTo>
                  <a:lnTo>
                    <a:pt x="0" y="1106170"/>
                  </a:lnTo>
                  <a:lnTo>
                    <a:pt x="4495" y="1150753"/>
                  </a:lnTo>
                  <a:lnTo>
                    <a:pt x="17387" y="1192279"/>
                  </a:lnTo>
                  <a:lnTo>
                    <a:pt x="37785" y="1229859"/>
                  </a:lnTo>
                  <a:lnTo>
                    <a:pt x="64801" y="1262602"/>
                  </a:lnTo>
                  <a:lnTo>
                    <a:pt x="97544" y="1289618"/>
                  </a:lnTo>
                  <a:lnTo>
                    <a:pt x="135124" y="1310016"/>
                  </a:lnTo>
                  <a:lnTo>
                    <a:pt x="176650" y="1322908"/>
                  </a:lnTo>
                  <a:lnTo>
                    <a:pt x="221234" y="1327404"/>
                  </a:lnTo>
                  <a:lnTo>
                    <a:pt x="2470150" y="1327404"/>
                  </a:lnTo>
                  <a:lnTo>
                    <a:pt x="2514733" y="1322908"/>
                  </a:lnTo>
                  <a:lnTo>
                    <a:pt x="2556259" y="1310016"/>
                  </a:lnTo>
                  <a:lnTo>
                    <a:pt x="2593839" y="1289618"/>
                  </a:lnTo>
                  <a:lnTo>
                    <a:pt x="2626582" y="1262602"/>
                  </a:lnTo>
                  <a:lnTo>
                    <a:pt x="2653598" y="1229859"/>
                  </a:lnTo>
                  <a:lnTo>
                    <a:pt x="2673996" y="1192279"/>
                  </a:lnTo>
                  <a:lnTo>
                    <a:pt x="2686888" y="1150753"/>
                  </a:lnTo>
                  <a:lnTo>
                    <a:pt x="2691384" y="1106170"/>
                  </a:lnTo>
                  <a:lnTo>
                    <a:pt x="2691384" y="221234"/>
                  </a:lnTo>
                  <a:lnTo>
                    <a:pt x="2686888" y="176650"/>
                  </a:lnTo>
                  <a:lnTo>
                    <a:pt x="2673996" y="135124"/>
                  </a:lnTo>
                  <a:lnTo>
                    <a:pt x="2653598" y="97544"/>
                  </a:lnTo>
                  <a:lnTo>
                    <a:pt x="2626582" y="64801"/>
                  </a:lnTo>
                  <a:lnTo>
                    <a:pt x="2593839" y="37785"/>
                  </a:lnTo>
                  <a:lnTo>
                    <a:pt x="2556259" y="17387"/>
                  </a:lnTo>
                  <a:lnTo>
                    <a:pt x="2514733" y="4495"/>
                  </a:lnTo>
                  <a:lnTo>
                    <a:pt x="247015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92979" y="1365503"/>
              <a:ext cx="2691765" cy="1327785"/>
            </a:xfrm>
            <a:custGeom>
              <a:avLst/>
              <a:gdLst/>
              <a:ahLst/>
              <a:cxnLst/>
              <a:rect l="l" t="t" r="r" b="b"/>
              <a:pathLst>
                <a:path w="2691765" h="1327785">
                  <a:moveTo>
                    <a:pt x="0" y="221234"/>
                  </a:moveTo>
                  <a:lnTo>
                    <a:pt x="4495" y="176650"/>
                  </a:lnTo>
                  <a:lnTo>
                    <a:pt x="17387" y="135124"/>
                  </a:lnTo>
                  <a:lnTo>
                    <a:pt x="37785" y="97544"/>
                  </a:lnTo>
                  <a:lnTo>
                    <a:pt x="64801" y="64801"/>
                  </a:lnTo>
                  <a:lnTo>
                    <a:pt x="97544" y="37785"/>
                  </a:lnTo>
                  <a:lnTo>
                    <a:pt x="135124" y="17387"/>
                  </a:lnTo>
                  <a:lnTo>
                    <a:pt x="176650" y="4495"/>
                  </a:lnTo>
                  <a:lnTo>
                    <a:pt x="221234" y="0"/>
                  </a:lnTo>
                  <a:lnTo>
                    <a:pt x="2470150" y="0"/>
                  </a:lnTo>
                  <a:lnTo>
                    <a:pt x="2514733" y="4495"/>
                  </a:lnTo>
                  <a:lnTo>
                    <a:pt x="2556259" y="17387"/>
                  </a:lnTo>
                  <a:lnTo>
                    <a:pt x="2593839" y="37785"/>
                  </a:lnTo>
                  <a:lnTo>
                    <a:pt x="2626582" y="64801"/>
                  </a:lnTo>
                  <a:lnTo>
                    <a:pt x="2653598" y="97544"/>
                  </a:lnTo>
                  <a:lnTo>
                    <a:pt x="2673996" y="135124"/>
                  </a:lnTo>
                  <a:lnTo>
                    <a:pt x="2686888" y="176650"/>
                  </a:lnTo>
                  <a:lnTo>
                    <a:pt x="2691384" y="221234"/>
                  </a:lnTo>
                  <a:lnTo>
                    <a:pt x="2691384" y="1106170"/>
                  </a:lnTo>
                  <a:lnTo>
                    <a:pt x="2686888" y="1150753"/>
                  </a:lnTo>
                  <a:lnTo>
                    <a:pt x="2673996" y="1192279"/>
                  </a:lnTo>
                  <a:lnTo>
                    <a:pt x="2653598" y="1229859"/>
                  </a:lnTo>
                  <a:lnTo>
                    <a:pt x="2626582" y="1262602"/>
                  </a:lnTo>
                  <a:lnTo>
                    <a:pt x="2593839" y="1289618"/>
                  </a:lnTo>
                  <a:lnTo>
                    <a:pt x="2556259" y="1310016"/>
                  </a:lnTo>
                  <a:lnTo>
                    <a:pt x="2514733" y="1322908"/>
                  </a:lnTo>
                  <a:lnTo>
                    <a:pt x="2470150" y="1327404"/>
                  </a:lnTo>
                  <a:lnTo>
                    <a:pt x="221234" y="1327404"/>
                  </a:lnTo>
                  <a:lnTo>
                    <a:pt x="176650" y="1322908"/>
                  </a:lnTo>
                  <a:lnTo>
                    <a:pt x="135124" y="1310016"/>
                  </a:lnTo>
                  <a:lnTo>
                    <a:pt x="97544" y="1289618"/>
                  </a:lnTo>
                  <a:lnTo>
                    <a:pt x="64801" y="1262602"/>
                  </a:lnTo>
                  <a:lnTo>
                    <a:pt x="37785" y="1229859"/>
                  </a:lnTo>
                  <a:lnTo>
                    <a:pt x="17387" y="1192279"/>
                  </a:lnTo>
                  <a:lnTo>
                    <a:pt x="4495" y="1150753"/>
                  </a:lnTo>
                  <a:lnTo>
                    <a:pt x="0" y="1106170"/>
                  </a:lnTo>
                  <a:lnTo>
                    <a:pt x="0" y="22123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29276" y="1522298"/>
            <a:ext cx="201676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Направленность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КРР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разными </a:t>
            </a:r>
            <a:r>
              <a:rPr sz="1600" b="1" spc="-15" dirty="0">
                <a:latin typeface="Times New Roman"/>
                <a:cs typeface="Times New Roman"/>
              </a:rPr>
              <a:t>категориями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целевых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групп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(п.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28.6.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r>
              <a:rPr sz="1600" spc="-10" dirty="0">
                <a:latin typeface="Times New Roman"/>
                <a:cs typeface="Times New Roman"/>
              </a:rPr>
              <a:t> ДО)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872229" y="2813050"/>
            <a:ext cx="4551680" cy="3771265"/>
            <a:chOff x="3872229" y="2813050"/>
            <a:chExt cx="4551680" cy="3771265"/>
          </a:xfrm>
        </p:grpSpPr>
        <p:sp>
          <p:nvSpPr>
            <p:cNvPr id="19" name="object 19"/>
            <p:cNvSpPr/>
            <p:nvPr/>
          </p:nvSpPr>
          <p:spPr>
            <a:xfrm>
              <a:off x="3878579" y="2819400"/>
              <a:ext cx="4538980" cy="3758565"/>
            </a:xfrm>
            <a:custGeom>
              <a:avLst/>
              <a:gdLst/>
              <a:ahLst/>
              <a:cxnLst/>
              <a:rect l="l" t="t" r="r" b="b"/>
              <a:pathLst>
                <a:path w="4538980" h="3758565">
                  <a:moveTo>
                    <a:pt x="3912108" y="0"/>
                  </a:moveTo>
                  <a:lnTo>
                    <a:pt x="626364" y="0"/>
                  </a:lnTo>
                  <a:lnTo>
                    <a:pt x="577411" y="1884"/>
                  </a:lnTo>
                  <a:lnTo>
                    <a:pt x="529490" y="7444"/>
                  </a:lnTo>
                  <a:lnTo>
                    <a:pt x="482739" y="16541"/>
                  </a:lnTo>
                  <a:lnTo>
                    <a:pt x="437297" y="29036"/>
                  </a:lnTo>
                  <a:lnTo>
                    <a:pt x="393303" y="44789"/>
                  </a:lnTo>
                  <a:lnTo>
                    <a:pt x="350897" y="63661"/>
                  </a:lnTo>
                  <a:lnTo>
                    <a:pt x="310218" y="85513"/>
                  </a:lnTo>
                  <a:lnTo>
                    <a:pt x="271405" y="110205"/>
                  </a:lnTo>
                  <a:lnTo>
                    <a:pt x="234598" y="137599"/>
                  </a:lnTo>
                  <a:lnTo>
                    <a:pt x="199935" y="167556"/>
                  </a:lnTo>
                  <a:lnTo>
                    <a:pt x="167556" y="199935"/>
                  </a:lnTo>
                  <a:lnTo>
                    <a:pt x="137599" y="234598"/>
                  </a:lnTo>
                  <a:lnTo>
                    <a:pt x="110205" y="271405"/>
                  </a:lnTo>
                  <a:lnTo>
                    <a:pt x="85513" y="310218"/>
                  </a:lnTo>
                  <a:lnTo>
                    <a:pt x="63661" y="350897"/>
                  </a:lnTo>
                  <a:lnTo>
                    <a:pt x="44789" y="393303"/>
                  </a:lnTo>
                  <a:lnTo>
                    <a:pt x="29036" y="437297"/>
                  </a:lnTo>
                  <a:lnTo>
                    <a:pt x="16541" y="482739"/>
                  </a:lnTo>
                  <a:lnTo>
                    <a:pt x="7444" y="529490"/>
                  </a:lnTo>
                  <a:lnTo>
                    <a:pt x="1884" y="577411"/>
                  </a:lnTo>
                  <a:lnTo>
                    <a:pt x="0" y="626363"/>
                  </a:lnTo>
                  <a:lnTo>
                    <a:pt x="0" y="3131807"/>
                  </a:lnTo>
                  <a:lnTo>
                    <a:pt x="1884" y="3180757"/>
                  </a:lnTo>
                  <a:lnTo>
                    <a:pt x="7444" y="3228678"/>
                  </a:lnTo>
                  <a:lnTo>
                    <a:pt x="16541" y="3275428"/>
                  </a:lnTo>
                  <a:lnTo>
                    <a:pt x="29036" y="3320870"/>
                  </a:lnTo>
                  <a:lnTo>
                    <a:pt x="44789" y="3364864"/>
                  </a:lnTo>
                  <a:lnTo>
                    <a:pt x="63661" y="3407270"/>
                  </a:lnTo>
                  <a:lnTo>
                    <a:pt x="85513" y="3447950"/>
                  </a:lnTo>
                  <a:lnTo>
                    <a:pt x="110205" y="3486764"/>
                  </a:lnTo>
                  <a:lnTo>
                    <a:pt x="137599" y="3523572"/>
                  </a:lnTo>
                  <a:lnTo>
                    <a:pt x="167556" y="3558236"/>
                  </a:lnTo>
                  <a:lnTo>
                    <a:pt x="199935" y="3590617"/>
                  </a:lnTo>
                  <a:lnTo>
                    <a:pt x="234598" y="3620575"/>
                  </a:lnTo>
                  <a:lnTo>
                    <a:pt x="271405" y="3647970"/>
                  </a:lnTo>
                  <a:lnTo>
                    <a:pt x="310218" y="3672664"/>
                  </a:lnTo>
                  <a:lnTo>
                    <a:pt x="350897" y="3694517"/>
                  </a:lnTo>
                  <a:lnTo>
                    <a:pt x="393303" y="3713391"/>
                  </a:lnTo>
                  <a:lnTo>
                    <a:pt x="437297" y="3729145"/>
                  </a:lnTo>
                  <a:lnTo>
                    <a:pt x="482739" y="3741640"/>
                  </a:lnTo>
                  <a:lnTo>
                    <a:pt x="529490" y="3750738"/>
                  </a:lnTo>
                  <a:lnTo>
                    <a:pt x="577411" y="3756299"/>
                  </a:lnTo>
                  <a:lnTo>
                    <a:pt x="626364" y="3758184"/>
                  </a:lnTo>
                  <a:lnTo>
                    <a:pt x="3912108" y="3758184"/>
                  </a:lnTo>
                  <a:lnTo>
                    <a:pt x="3961060" y="3756299"/>
                  </a:lnTo>
                  <a:lnTo>
                    <a:pt x="4008981" y="3750738"/>
                  </a:lnTo>
                  <a:lnTo>
                    <a:pt x="4055732" y="3741640"/>
                  </a:lnTo>
                  <a:lnTo>
                    <a:pt x="4101174" y="3729145"/>
                  </a:lnTo>
                  <a:lnTo>
                    <a:pt x="4145168" y="3713391"/>
                  </a:lnTo>
                  <a:lnTo>
                    <a:pt x="4187574" y="3694517"/>
                  </a:lnTo>
                  <a:lnTo>
                    <a:pt x="4228253" y="3672664"/>
                  </a:lnTo>
                  <a:lnTo>
                    <a:pt x="4267066" y="3647970"/>
                  </a:lnTo>
                  <a:lnTo>
                    <a:pt x="4303873" y="3620575"/>
                  </a:lnTo>
                  <a:lnTo>
                    <a:pt x="4338536" y="3590617"/>
                  </a:lnTo>
                  <a:lnTo>
                    <a:pt x="4370915" y="3558236"/>
                  </a:lnTo>
                  <a:lnTo>
                    <a:pt x="4400872" y="3523572"/>
                  </a:lnTo>
                  <a:lnTo>
                    <a:pt x="4428266" y="3486764"/>
                  </a:lnTo>
                  <a:lnTo>
                    <a:pt x="4452958" y="3447950"/>
                  </a:lnTo>
                  <a:lnTo>
                    <a:pt x="4474810" y="3407270"/>
                  </a:lnTo>
                  <a:lnTo>
                    <a:pt x="4493682" y="3364864"/>
                  </a:lnTo>
                  <a:lnTo>
                    <a:pt x="4509435" y="3320870"/>
                  </a:lnTo>
                  <a:lnTo>
                    <a:pt x="4521930" y="3275428"/>
                  </a:lnTo>
                  <a:lnTo>
                    <a:pt x="4531027" y="3228678"/>
                  </a:lnTo>
                  <a:lnTo>
                    <a:pt x="4536587" y="3180757"/>
                  </a:lnTo>
                  <a:lnTo>
                    <a:pt x="4538472" y="3131807"/>
                  </a:lnTo>
                  <a:lnTo>
                    <a:pt x="4538472" y="626363"/>
                  </a:lnTo>
                  <a:lnTo>
                    <a:pt x="4536587" y="577411"/>
                  </a:lnTo>
                  <a:lnTo>
                    <a:pt x="4531027" y="529490"/>
                  </a:lnTo>
                  <a:lnTo>
                    <a:pt x="4521930" y="482739"/>
                  </a:lnTo>
                  <a:lnTo>
                    <a:pt x="4509435" y="437297"/>
                  </a:lnTo>
                  <a:lnTo>
                    <a:pt x="4493682" y="393303"/>
                  </a:lnTo>
                  <a:lnTo>
                    <a:pt x="4474810" y="350897"/>
                  </a:lnTo>
                  <a:lnTo>
                    <a:pt x="4452958" y="310218"/>
                  </a:lnTo>
                  <a:lnTo>
                    <a:pt x="4428266" y="271405"/>
                  </a:lnTo>
                  <a:lnTo>
                    <a:pt x="4400872" y="234598"/>
                  </a:lnTo>
                  <a:lnTo>
                    <a:pt x="4370915" y="199935"/>
                  </a:lnTo>
                  <a:lnTo>
                    <a:pt x="4338536" y="167556"/>
                  </a:lnTo>
                  <a:lnTo>
                    <a:pt x="4303873" y="137599"/>
                  </a:lnTo>
                  <a:lnTo>
                    <a:pt x="4267066" y="110205"/>
                  </a:lnTo>
                  <a:lnTo>
                    <a:pt x="4228253" y="85513"/>
                  </a:lnTo>
                  <a:lnTo>
                    <a:pt x="4187574" y="63661"/>
                  </a:lnTo>
                  <a:lnTo>
                    <a:pt x="4145168" y="44789"/>
                  </a:lnTo>
                  <a:lnTo>
                    <a:pt x="4101174" y="29036"/>
                  </a:lnTo>
                  <a:lnTo>
                    <a:pt x="4055732" y="16541"/>
                  </a:lnTo>
                  <a:lnTo>
                    <a:pt x="4008981" y="7444"/>
                  </a:lnTo>
                  <a:lnTo>
                    <a:pt x="3961060" y="1884"/>
                  </a:lnTo>
                  <a:lnTo>
                    <a:pt x="391210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78579" y="2819400"/>
              <a:ext cx="4538980" cy="3758565"/>
            </a:xfrm>
            <a:custGeom>
              <a:avLst/>
              <a:gdLst/>
              <a:ahLst/>
              <a:cxnLst/>
              <a:rect l="l" t="t" r="r" b="b"/>
              <a:pathLst>
                <a:path w="4538980" h="3758565">
                  <a:moveTo>
                    <a:pt x="0" y="626363"/>
                  </a:moveTo>
                  <a:lnTo>
                    <a:pt x="1884" y="577411"/>
                  </a:lnTo>
                  <a:lnTo>
                    <a:pt x="7444" y="529490"/>
                  </a:lnTo>
                  <a:lnTo>
                    <a:pt x="16541" y="482739"/>
                  </a:lnTo>
                  <a:lnTo>
                    <a:pt x="29036" y="437297"/>
                  </a:lnTo>
                  <a:lnTo>
                    <a:pt x="44789" y="393303"/>
                  </a:lnTo>
                  <a:lnTo>
                    <a:pt x="63661" y="350897"/>
                  </a:lnTo>
                  <a:lnTo>
                    <a:pt x="85513" y="310218"/>
                  </a:lnTo>
                  <a:lnTo>
                    <a:pt x="110205" y="271405"/>
                  </a:lnTo>
                  <a:lnTo>
                    <a:pt x="137599" y="234598"/>
                  </a:lnTo>
                  <a:lnTo>
                    <a:pt x="167556" y="199935"/>
                  </a:lnTo>
                  <a:lnTo>
                    <a:pt x="199935" y="167556"/>
                  </a:lnTo>
                  <a:lnTo>
                    <a:pt x="234598" y="137599"/>
                  </a:lnTo>
                  <a:lnTo>
                    <a:pt x="271405" y="110205"/>
                  </a:lnTo>
                  <a:lnTo>
                    <a:pt x="310218" y="85513"/>
                  </a:lnTo>
                  <a:lnTo>
                    <a:pt x="350897" y="63661"/>
                  </a:lnTo>
                  <a:lnTo>
                    <a:pt x="393303" y="44789"/>
                  </a:lnTo>
                  <a:lnTo>
                    <a:pt x="437297" y="29036"/>
                  </a:lnTo>
                  <a:lnTo>
                    <a:pt x="482739" y="16541"/>
                  </a:lnTo>
                  <a:lnTo>
                    <a:pt x="529490" y="7444"/>
                  </a:lnTo>
                  <a:lnTo>
                    <a:pt x="577411" y="1884"/>
                  </a:lnTo>
                  <a:lnTo>
                    <a:pt x="626364" y="0"/>
                  </a:lnTo>
                  <a:lnTo>
                    <a:pt x="3912108" y="0"/>
                  </a:lnTo>
                  <a:lnTo>
                    <a:pt x="3961060" y="1884"/>
                  </a:lnTo>
                  <a:lnTo>
                    <a:pt x="4008981" y="7444"/>
                  </a:lnTo>
                  <a:lnTo>
                    <a:pt x="4055732" y="16541"/>
                  </a:lnTo>
                  <a:lnTo>
                    <a:pt x="4101174" y="29036"/>
                  </a:lnTo>
                  <a:lnTo>
                    <a:pt x="4145168" y="44789"/>
                  </a:lnTo>
                  <a:lnTo>
                    <a:pt x="4187574" y="63661"/>
                  </a:lnTo>
                  <a:lnTo>
                    <a:pt x="4228253" y="85513"/>
                  </a:lnTo>
                  <a:lnTo>
                    <a:pt x="4267066" y="110205"/>
                  </a:lnTo>
                  <a:lnTo>
                    <a:pt x="4303873" y="137599"/>
                  </a:lnTo>
                  <a:lnTo>
                    <a:pt x="4338536" y="167556"/>
                  </a:lnTo>
                  <a:lnTo>
                    <a:pt x="4370915" y="199935"/>
                  </a:lnTo>
                  <a:lnTo>
                    <a:pt x="4400872" y="234598"/>
                  </a:lnTo>
                  <a:lnTo>
                    <a:pt x="4428266" y="271405"/>
                  </a:lnTo>
                  <a:lnTo>
                    <a:pt x="4452958" y="310218"/>
                  </a:lnTo>
                  <a:lnTo>
                    <a:pt x="4474810" y="350897"/>
                  </a:lnTo>
                  <a:lnTo>
                    <a:pt x="4493682" y="393303"/>
                  </a:lnTo>
                  <a:lnTo>
                    <a:pt x="4509435" y="437297"/>
                  </a:lnTo>
                  <a:lnTo>
                    <a:pt x="4521930" y="482739"/>
                  </a:lnTo>
                  <a:lnTo>
                    <a:pt x="4531027" y="529490"/>
                  </a:lnTo>
                  <a:lnTo>
                    <a:pt x="4536587" y="577411"/>
                  </a:lnTo>
                  <a:lnTo>
                    <a:pt x="4538472" y="626363"/>
                  </a:lnTo>
                  <a:lnTo>
                    <a:pt x="4538472" y="3131807"/>
                  </a:lnTo>
                  <a:lnTo>
                    <a:pt x="4536587" y="3180757"/>
                  </a:lnTo>
                  <a:lnTo>
                    <a:pt x="4531027" y="3228678"/>
                  </a:lnTo>
                  <a:lnTo>
                    <a:pt x="4521930" y="3275428"/>
                  </a:lnTo>
                  <a:lnTo>
                    <a:pt x="4509435" y="3320870"/>
                  </a:lnTo>
                  <a:lnTo>
                    <a:pt x="4493682" y="3364864"/>
                  </a:lnTo>
                  <a:lnTo>
                    <a:pt x="4474810" y="3407270"/>
                  </a:lnTo>
                  <a:lnTo>
                    <a:pt x="4452958" y="3447950"/>
                  </a:lnTo>
                  <a:lnTo>
                    <a:pt x="4428266" y="3486764"/>
                  </a:lnTo>
                  <a:lnTo>
                    <a:pt x="4400872" y="3523572"/>
                  </a:lnTo>
                  <a:lnTo>
                    <a:pt x="4370915" y="3558236"/>
                  </a:lnTo>
                  <a:lnTo>
                    <a:pt x="4338536" y="3590617"/>
                  </a:lnTo>
                  <a:lnTo>
                    <a:pt x="4303873" y="3620575"/>
                  </a:lnTo>
                  <a:lnTo>
                    <a:pt x="4267066" y="3647970"/>
                  </a:lnTo>
                  <a:lnTo>
                    <a:pt x="4228253" y="3672664"/>
                  </a:lnTo>
                  <a:lnTo>
                    <a:pt x="4187574" y="3694517"/>
                  </a:lnTo>
                  <a:lnTo>
                    <a:pt x="4145168" y="3713391"/>
                  </a:lnTo>
                  <a:lnTo>
                    <a:pt x="4101174" y="3729145"/>
                  </a:lnTo>
                  <a:lnTo>
                    <a:pt x="4055732" y="3741640"/>
                  </a:lnTo>
                  <a:lnTo>
                    <a:pt x="4008981" y="3750738"/>
                  </a:lnTo>
                  <a:lnTo>
                    <a:pt x="3961060" y="3756299"/>
                  </a:lnTo>
                  <a:lnTo>
                    <a:pt x="3912108" y="3758184"/>
                  </a:lnTo>
                  <a:lnTo>
                    <a:pt x="626364" y="3758184"/>
                  </a:lnTo>
                  <a:lnTo>
                    <a:pt x="577411" y="3756299"/>
                  </a:lnTo>
                  <a:lnTo>
                    <a:pt x="529490" y="3750738"/>
                  </a:lnTo>
                  <a:lnTo>
                    <a:pt x="482739" y="3741640"/>
                  </a:lnTo>
                  <a:lnTo>
                    <a:pt x="437297" y="3729145"/>
                  </a:lnTo>
                  <a:lnTo>
                    <a:pt x="393303" y="3713391"/>
                  </a:lnTo>
                  <a:lnTo>
                    <a:pt x="350897" y="3694517"/>
                  </a:lnTo>
                  <a:lnTo>
                    <a:pt x="310218" y="3672664"/>
                  </a:lnTo>
                  <a:lnTo>
                    <a:pt x="271405" y="3647970"/>
                  </a:lnTo>
                  <a:lnTo>
                    <a:pt x="234598" y="3620575"/>
                  </a:lnTo>
                  <a:lnTo>
                    <a:pt x="199935" y="3590617"/>
                  </a:lnTo>
                  <a:lnTo>
                    <a:pt x="167556" y="3558236"/>
                  </a:lnTo>
                  <a:lnTo>
                    <a:pt x="137599" y="3523572"/>
                  </a:lnTo>
                  <a:lnTo>
                    <a:pt x="110205" y="3486764"/>
                  </a:lnTo>
                  <a:lnTo>
                    <a:pt x="85513" y="3447950"/>
                  </a:lnTo>
                  <a:lnTo>
                    <a:pt x="63661" y="3407270"/>
                  </a:lnTo>
                  <a:lnTo>
                    <a:pt x="44789" y="3364864"/>
                  </a:lnTo>
                  <a:lnTo>
                    <a:pt x="29036" y="3320870"/>
                  </a:lnTo>
                  <a:lnTo>
                    <a:pt x="16541" y="3275428"/>
                  </a:lnTo>
                  <a:lnTo>
                    <a:pt x="7444" y="3228678"/>
                  </a:lnTo>
                  <a:lnTo>
                    <a:pt x="1884" y="3180757"/>
                  </a:lnTo>
                  <a:lnTo>
                    <a:pt x="0" y="3131807"/>
                  </a:lnTo>
                  <a:lnTo>
                    <a:pt x="0" y="6263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598670" y="2851480"/>
            <a:ext cx="3556000" cy="484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8305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Категории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целевых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групп: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  <a:tabLst>
                <a:tab pos="337185" algn="l"/>
                <a:tab pos="1727200" algn="l"/>
                <a:tab pos="2246630" algn="l"/>
                <a:tab pos="2501265" algn="l"/>
              </a:tabLst>
            </a:pPr>
            <a:r>
              <a:rPr sz="1400" dirty="0">
                <a:latin typeface="Times New Roman"/>
                <a:cs typeface="Times New Roman"/>
              </a:rPr>
              <a:t>1)	</a:t>
            </a:r>
            <a:r>
              <a:rPr sz="1400" spc="-10" dirty="0">
                <a:latin typeface="Times New Roman"/>
                <a:cs typeface="Times New Roman"/>
              </a:rPr>
              <a:t>нормотипичные	</a:t>
            </a:r>
            <a:r>
              <a:rPr sz="1400" dirty="0">
                <a:latin typeface="Times New Roman"/>
                <a:cs typeface="Times New Roman"/>
              </a:rPr>
              <a:t>дети	с	</a:t>
            </a:r>
            <a:r>
              <a:rPr sz="1400" spc="-10" dirty="0">
                <a:latin typeface="Times New Roman"/>
                <a:cs typeface="Times New Roman"/>
              </a:rPr>
              <a:t>нормативным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41089" y="3309365"/>
            <a:ext cx="15081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изис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ити</a:t>
            </a:r>
            <a:r>
              <a:rPr sz="1400" spc="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98670" y="3522726"/>
            <a:ext cx="355790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88975" algn="l"/>
                <a:tab pos="2256155" algn="l"/>
                <a:tab pos="2862580" algn="l"/>
              </a:tabLst>
            </a:pPr>
            <a:r>
              <a:rPr sz="1400" spc="5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)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чающи</a:t>
            </a:r>
            <a:r>
              <a:rPr sz="1400" spc="2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ся	с	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ыми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41089" y="3736085"/>
            <a:ext cx="40144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образовательными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потребностями;</a:t>
            </a:r>
            <a:endParaRPr sz="1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3)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(или)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семьи,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находящиеся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трудной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41089" y="4162501"/>
            <a:ext cx="401701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18540" algn="l"/>
                <a:tab pos="1932939" algn="l"/>
                <a:tab pos="3013710" algn="l"/>
                <a:tab pos="3919220" algn="l"/>
              </a:tabLst>
            </a:pPr>
            <a:r>
              <a:rPr sz="1400" dirty="0">
                <a:latin typeface="Times New Roman"/>
                <a:cs typeface="Times New Roman"/>
              </a:rPr>
              <a:t>жи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ой	си</a:t>
            </a:r>
            <a:r>
              <a:rPr sz="1400" spc="-25" dirty="0">
                <a:latin typeface="Times New Roman"/>
                <a:cs typeface="Times New Roman"/>
              </a:rPr>
              <a:t>т</a:t>
            </a:r>
            <a:r>
              <a:rPr sz="1400" spc="-4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ц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,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ые	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7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ми	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41089" y="4376420"/>
            <a:ext cx="28251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нормативно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установленном порядке;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98670" y="4589779"/>
            <a:ext cx="1499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3215" algn="l"/>
                <a:tab pos="829310" algn="l"/>
                <a:tab pos="1088390" algn="l"/>
              </a:tabLst>
            </a:pPr>
            <a:r>
              <a:rPr sz="1400" spc="5" dirty="0">
                <a:latin typeface="Times New Roman"/>
                <a:cs typeface="Times New Roman"/>
              </a:rPr>
              <a:t>4</a:t>
            </a:r>
            <a:r>
              <a:rPr sz="1400" dirty="0">
                <a:latin typeface="Times New Roman"/>
                <a:cs typeface="Times New Roman"/>
              </a:rPr>
              <a:t>)	дети	и	</a:t>
            </a:r>
            <a:r>
              <a:rPr sz="1400" spc="-15" dirty="0">
                <a:latin typeface="Times New Roman"/>
                <a:cs typeface="Times New Roman"/>
              </a:rPr>
              <a:t>(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34176" y="4589779"/>
            <a:ext cx="19221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9290" algn="l"/>
                <a:tab pos="1824355" algn="l"/>
              </a:tabLst>
            </a:pP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ем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и,	на</a:t>
            </a:r>
            <a:r>
              <a:rPr sz="1400" spc="-55" dirty="0">
                <a:latin typeface="Times New Roman"/>
                <a:cs typeface="Times New Roman"/>
              </a:rPr>
              <a:t>х</a:t>
            </a:r>
            <a:r>
              <a:rPr sz="1400" spc="-4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дя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ся	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41089" y="4803140"/>
            <a:ext cx="17113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9815" algn="l"/>
              </a:tabLst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но	опас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079997" y="4803140"/>
            <a:ext cx="9105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ол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17156" y="4803140"/>
            <a:ext cx="9391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признанные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141089" y="5016500"/>
            <a:ext cx="37338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imes New Roman"/>
                <a:cs typeface="Times New Roman"/>
              </a:rPr>
              <a:t>таковыми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нормативно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установленном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порядке;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98670" y="5229859"/>
            <a:ext cx="16014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8640" algn="l"/>
              </a:tabLst>
            </a:pPr>
            <a:r>
              <a:rPr sz="1400" dirty="0">
                <a:latin typeface="Times New Roman"/>
                <a:cs typeface="Times New Roman"/>
              </a:rPr>
              <a:t>5)	</a:t>
            </a:r>
            <a:r>
              <a:rPr sz="1400" spc="-5" dirty="0">
                <a:latin typeface="Times New Roman"/>
                <a:cs typeface="Times New Roman"/>
              </a:rPr>
              <a:t>обучающиеся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41089" y="5442915"/>
            <a:ext cx="1964689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0315" algn="l"/>
              </a:tabLst>
            </a:pPr>
            <a:r>
              <a:rPr sz="1400" spc="-5" dirty="0">
                <a:latin typeface="Times New Roman"/>
                <a:cs typeface="Times New Roman"/>
              </a:rPr>
              <a:t>проявляющие	</a:t>
            </a:r>
            <a:r>
              <a:rPr sz="1400" spc="-20" dirty="0">
                <a:latin typeface="Times New Roman"/>
                <a:cs typeface="Times New Roman"/>
              </a:rPr>
              <a:t>комплекс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67703" y="5229859"/>
            <a:ext cx="99441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8895" algn="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"группы</a:t>
            </a:r>
            <a:endParaRPr sz="1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25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нны</a:t>
            </a:r>
            <a:r>
              <a:rPr sz="1400" dirty="0">
                <a:latin typeface="Times New Roman"/>
                <a:cs typeface="Times New Roman"/>
              </a:rPr>
              <a:t>х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424419" y="5229859"/>
            <a:ext cx="73215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риска":</a:t>
            </a:r>
            <a:endParaRPr sz="14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фа</a:t>
            </a:r>
            <a:r>
              <a:rPr sz="1400" spc="-25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41089" y="5656884"/>
            <a:ext cx="401447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imes New Roman"/>
                <a:cs typeface="Times New Roman"/>
              </a:rPr>
              <a:t>риска</a:t>
            </a:r>
            <a:r>
              <a:rPr sz="1400" spc="-5" dirty="0">
                <a:latin typeface="Times New Roman"/>
                <a:cs typeface="Times New Roman"/>
              </a:rPr>
              <a:t> негативных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проявлений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(импульсивность,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агрессивность,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неустойчивая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крайне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низкая </a:t>
            </a:r>
            <a:r>
              <a:rPr sz="1400" spc="-5" dirty="0">
                <a:latin typeface="Times New Roman"/>
                <a:cs typeface="Times New Roman"/>
              </a:rPr>
              <a:t> (завышенная)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самооценка,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завышенный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уровень </a:t>
            </a:r>
            <a:r>
              <a:rPr sz="1400" dirty="0">
                <a:latin typeface="Times New Roman"/>
                <a:cs typeface="Times New Roman"/>
              </a:rPr>
              <a:t> притязаний).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53182" y="1097026"/>
            <a:ext cx="50768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Структура</a:t>
            </a:r>
            <a:r>
              <a:rPr sz="20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Рабочей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программы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воспитания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48030" y="1587753"/>
            <a:ext cx="1762760" cy="770255"/>
            <a:chOff x="748030" y="1587753"/>
            <a:chExt cx="1762760" cy="770255"/>
          </a:xfrm>
        </p:grpSpPr>
        <p:sp>
          <p:nvSpPr>
            <p:cNvPr id="4" name="object 4"/>
            <p:cNvSpPr/>
            <p:nvPr/>
          </p:nvSpPr>
          <p:spPr>
            <a:xfrm>
              <a:off x="754380" y="1594103"/>
              <a:ext cx="1750060" cy="757555"/>
            </a:xfrm>
            <a:custGeom>
              <a:avLst/>
              <a:gdLst/>
              <a:ahLst/>
              <a:cxnLst/>
              <a:rect l="l" t="t" r="r" b="b"/>
              <a:pathLst>
                <a:path w="1750060" h="757555">
                  <a:moveTo>
                    <a:pt x="1623314" y="0"/>
                  </a:moveTo>
                  <a:lnTo>
                    <a:pt x="126238" y="0"/>
                  </a:lnTo>
                  <a:lnTo>
                    <a:pt x="77098" y="9919"/>
                  </a:lnTo>
                  <a:lnTo>
                    <a:pt x="36972" y="36972"/>
                  </a:lnTo>
                  <a:lnTo>
                    <a:pt x="9919" y="77098"/>
                  </a:lnTo>
                  <a:lnTo>
                    <a:pt x="0" y="126237"/>
                  </a:lnTo>
                  <a:lnTo>
                    <a:pt x="0" y="631190"/>
                  </a:lnTo>
                  <a:lnTo>
                    <a:pt x="9919" y="680329"/>
                  </a:lnTo>
                  <a:lnTo>
                    <a:pt x="36972" y="720455"/>
                  </a:lnTo>
                  <a:lnTo>
                    <a:pt x="77098" y="747508"/>
                  </a:lnTo>
                  <a:lnTo>
                    <a:pt x="126238" y="757428"/>
                  </a:lnTo>
                  <a:lnTo>
                    <a:pt x="1623314" y="757428"/>
                  </a:lnTo>
                  <a:lnTo>
                    <a:pt x="1672453" y="747508"/>
                  </a:lnTo>
                  <a:lnTo>
                    <a:pt x="1712579" y="720455"/>
                  </a:lnTo>
                  <a:lnTo>
                    <a:pt x="1739632" y="680329"/>
                  </a:lnTo>
                  <a:lnTo>
                    <a:pt x="1749552" y="631190"/>
                  </a:lnTo>
                  <a:lnTo>
                    <a:pt x="1749552" y="126237"/>
                  </a:lnTo>
                  <a:lnTo>
                    <a:pt x="1739632" y="77098"/>
                  </a:lnTo>
                  <a:lnTo>
                    <a:pt x="1712579" y="36972"/>
                  </a:lnTo>
                  <a:lnTo>
                    <a:pt x="1672453" y="9919"/>
                  </a:lnTo>
                  <a:lnTo>
                    <a:pt x="162331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594103"/>
              <a:ext cx="1750060" cy="757555"/>
            </a:xfrm>
            <a:custGeom>
              <a:avLst/>
              <a:gdLst/>
              <a:ahLst/>
              <a:cxnLst/>
              <a:rect l="l" t="t" r="r" b="b"/>
              <a:pathLst>
                <a:path w="1750060" h="757555">
                  <a:moveTo>
                    <a:pt x="0" y="126237"/>
                  </a:moveTo>
                  <a:lnTo>
                    <a:pt x="9919" y="77098"/>
                  </a:lnTo>
                  <a:lnTo>
                    <a:pt x="36972" y="36972"/>
                  </a:lnTo>
                  <a:lnTo>
                    <a:pt x="77098" y="9919"/>
                  </a:lnTo>
                  <a:lnTo>
                    <a:pt x="126238" y="0"/>
                  </a:lnTo>
                  <a:lnTo>
                    <a:pt x="1623314" y="0"/>
                  </a:lnTo>
                  <a:lnTo>
                    <a:pt x="1672453" y="9919"/>
                  </a:lnTo>
                  <a:lnTo>
                    <a:pt x="1712579" y="36972"/>
                  </a:lnTo>
                  <a:lnTo>
                    <a:pt x="1739632" y="77098"/>
                  </a:lnTo>
                  <a:lnTo>
                    <a:pt x="1749552" y="126237"/>
                  </a:lnTo>
                  <a:lnTo>
                    <a:pt x="1749552" y="631190"/>
                  </a:lnTo>
                  <a:lnTo>
                    <a:pt x="1739632" y="680329"/>
                  </a:lnTo>
                  <a:lnTo>
                    <a:pt x="1712579" y="720455"/>
                  </a:lnTo>
                  <a:lnTo>
                    <a:pt x="1672453" y="747508"/>
                  </a:lnTo>
                  <a:lnTo>
                    <a:pt x="1623314" y="757428"/>
                  </a:lnTo>
                  <a:lnTo>
                    <a:pt x="126238" y="757428"/>
                  </a:lnTo>
                  <a:lnTo>
                    <a:pt x="77098" y="747508"/>
                  </a:lnTo>
                  <a:lnTo>
                    <a:pt x="36972" y="720455"/>
                  </a:lnTo>
                  <a:lnTo>
                    <a:pt x="9919" y="680329"/>
                  </a:lnTo>
                  <a:lnTo>
                    <a:pt x="0" y="631190"/>
                  </a:lnTo>
                  <a:lnTo>
                    <a:pt x="0" y="12623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76934" y="1678304"/>
            <a:ext cx="904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1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ле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ой 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раздел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6888" y="2456688"/>
            <a:ext cx="2714625" cy="3802379"/>
          </a:xfrm>
          <a:custGeom>
            <a:avLst/>
            <a:gdLst/>
            <a:ahLst/>
            <a:cxnLst/>
            <a:rect l="l" t="t" r="r" b="b"/>
            <a:pathLst>
              <a:path w="2714625" h="3802379">
                <a:moveTo>
                  <a:pt x="0" y="452374"/>
                </a:moveTo>
                <a:lnTo>
                  <a:pt x="2654" y="403088"/>
                </a:lnTo>
                <a:lnTo>
                  <a:pt x="10434" y="355338"/>
                </a:lnTo>
                <a:lnTo>
                  <a:pt x="23062" y="309400"/>
                </a:lnTo>
                <a:lnTo>
                  <a:pt x="40264" y="265550"/>
                </a:lnTo>
                <a:lnTo>
                  <a:pt x="61763" y="224065"/>
                </a:lnTo>
                <a:lnTo>
                  <a:pt x="87284" y="185220"/>
                </a:lnTo>
                <a:lnTo>
                  <a:pt x="116549" y="149292"/>
                </a:lnTo>
                <a:lnTo>
                  <a:pt x="149284" y="116557"/>
                </a:lnTo>
                <a:lnTo>
                  <a:pt x="185212" y="87290"/>
                </a:lnTo>
                <a:lnTo>
                  <a:pt x="224058" y="61769"/>
                </a:lnTo>
                <a:lnTo>
                  <a:pt x="265544" y="40268"/>
                </a:lnTo>
                <a:lnTo>
                  <a:pt x="309397" y="23065"/>
                </a:lnTo>
                <a:lnTo>
                  <a:pt x="355338" y="10435"/>
                </a:lnTo>
                <a:lnTo>
                  <a:pt x="403094" y="2654"/>
                </a:lnTo>
                <a:lnTo>
                  <a:pt x="452386" y="0"/>
                </a:lnTo>
                <a:lnTo>
                  <a:pt x="2261870" y="0"/>
                </a:lnTo>
                <a:lnTo>
                  <a:pt x="2311155" y="2654"/>
                </a:lnTo>
                <a:lnTo>
                  <a:pt x="2358905" y="10435"/>
                </a:lnTo>
                <a:lnTo>
                  <a:pt x="2404843" y="23065"/>
                </a:lnTo>
                <a:lnTo>
                  <a:pt x="2448693" y="40268"/>
                </a:lnTo>
                <a:lnTo>
                  <a:pt x="2490178" y="61769"/>
                </a:lnTo>
                <a:lnTo>
                  <a:pt x="2529023" y="87290"/>
                </a:lnTo>
                <a:lnTo>
                  <a:pt x="2564951" y="116557"/>
                </a:lnTo>
                <a:lnTo>
                  <a:pt x="2597686" y="149292"/>
                </a:lnTo>
                <a:lnTo>
                  <a:pt x="2626953" y="185220"/>
                </a:lnTo>
                <a:lnTo>
                  <a:pt x="2652474" y="224065"/>
                </a:lnTo>
                <a:lnTo>
                  <a:pt x="2673975" y="265550"/>
                </a:lnTo>
                <a:lnTo>
                  <a:pt x="2691178" y="309400"/>
                </a:lnTo>
                <a:lnTo>
                  <a:pt x="2703808" y="355338"/>
                </a:lnTo>
                <a:lnTo>
                  <a:pt x="2711589" y="403088"/>
                </a:lnTo>
                <a:lnTo>
                  <a:pt x="2714244" y="452374"/>
                </a:lnTo>
                <a:lnTo>
                  <a:pt x="2714244" y="3349993"/>
                </a:lnTo>
                <a:lnTo>
                  <a:pt x="2711589" y="3399285"/>
                </a:lnTo>
                <a:lnTo>
                  <a:pt x="2703808" y="3447041"/>
                </a:lnTo>
                <a:lnTo>
                  <a:pt x="2691178" y="3492982"/>
                </a:lnTo>
                <a:lnTo>
                  <a:pt x="2673975" y="3536835"/>
                </a:lnTo>
                <a:lnTo>
                  <a:pt x="2652474" y="3578321"/>
                </a:lnTo>
                <a:lnTo>
                  <a:pt x="2626953" y="3617167"/>
                </a:lnTo>
                <a:lnTo>
                  <a:pt x="2597686" y="3653095"/>
                </a:lnTo>
                <a:lnTo>
                  <a:pt x="2564951" y="3685830"/>
                </a:lnTo>
                <a:lnTo>
                  <a:pt x="2529023" y="3715095"/>
                </a:lnTo>
                <a:lnTo>
                  <a:pt x="2490178" y="3740616"/>
                </a:lnTo>
                <a:lnTo>
                  <a:pt x="2448693" y="3762115"/>
                </a:lnTo>
                <a:lnTo>
                  <a:pt x="2404843" y="3779317"/>
                </a:lnTo>
                <a:lnTo>
                  <a:pt x="2358905" y="3791945"/>
                </a:lnTo>
                <a:lnTo>
                  <a:pt x="2311155" y="3799725"/>
                </a:lnTo>
                <a:lnTo>
                  <a:pt x="2261870" y="3802379"/>
                </a:lnTo>
                <a:lnTo>
                  <a:pt x="452386" y="3802379"/>
                </a:lnTo>
                <a:lnTo>
                  <a:pt x="403094" y="3799725"/>
                </a:lnTo>
                <a:lnTo>
                  <a:pt x="355338" y="3791945"/>
                </a:lnTo>
                <a:lnTo>
                  <a:pt x="309397" y="3779317"/>
                </a:lnTo>
                <a:lnTo>
                  <a:pt x="265544" y="3762115"/>
                </a:lnTo>
                <a:lnTo>
                  <a:pt x="224058" y="3740616"/>
                </a:lnTo>
                <a:lnTo>
                  <a:pt x="185212" y="3715095"/>
                </a:lnTo>
                <a:lnTo>
                  <a:pt x="149284" y="3685830"/>
                </a:lnTo>
                <a:lnTo>
                  <a:pt x="116549" y="3653095"/>
                </a:lnTo>
                <a:lnTo>
                  <a:pt x="87284" y="3617167"/>
                </a:lnTo>
                <a:lnTo>
                  <a:pt x="61763" y="3578321"/>
                </a:lnTo>
                <a:lnTo>
                  <a:pt x="40264" y="3536835"/>
                </a:lnTo>
                <a:lnTo>
                  <a:pt x="23062" y="3492982"/>
                </a:lnTo>
                <a:lnTo>
                  <a:pt x="10434" y="3447041"/>
                </a:lnTo>
                <a:lnTo>
                  <a:pt x="2654" y="3399285"/>
                </a:lnTo>
                <a:lnTo>
                  <a:pt x="0" y="3349993"/>
                </a:lnTo>
                <a:lnTo>
                  <a:pt x="0" y="452374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5018" y="2528061"/>
            <a:ext cx="2425065" cy="368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39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Включает:</a:t>
            </a:r>
            <a:endParaRPr sz="1600">
              <a:latin typeface="Times New Roman"/>
              <a:cs typeface="Times New Roman"/>
            </a:endParaRPr>
          </a:p>
          <a:p>
            <a:pPr marL="349250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10" dirty="0">
                <a:latin typeface="Times New Roman"/>
                <a:cs typeface="Times New Roman"/>
              </a:rPr>
              <a:t>цели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spc="-15" dirty="0">
                <a:latin typeface="Times New Roman"/>
                <a:cs typeface="Times New Roman"/>
              </a:rPr>
              <a:t>задачи</a:t>
            </a:r>
            <a:endParaRPr sz="1600">
              <a:latin typeface="Times New Roman"/>
              <a:cs typeface="Times New Roman"/>
            </a:endParaRPr>
          </a:p>
          <a:p>
            <a:pPr marR="1063625" algn="r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воспитания;</a:t>
            </a:r>
            <a:endParaRPr sz="1600">
              <a:latin typeface="Times New Roman"/>
              <a:cs typeface="Times New Roman"/>
            </a:endParaRPr>
          </a:p>
          <a:p>
            <a:pPr marL="299085" marR="1028700" indent="-287020" algn="r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10" dirty="0">
                <a:latin typeface="Times New Roman"/>
                <a:cs typeface="Times New Roman"/>
              </a:rPr>
              <a:t>н</a:t>
            </a:r>
            <a:r>
              <a:rPr sz="1600" spc="-35" dirty="0">
                <a:latin typeface="Times New Roman"/>
                <a:cs typeface="Times New Roman"/>
              </a:rPr>
              <a:t>а</a:t>
            </a:r>
            <a:r>
              <a:rPr sz="1600" spc="-10" dirty="0">
                <a:latin typeface="Times New Roman"/>
                <a:cs typeface="Times New Roman"/>
              </a:rPr>
              <a:t>пра</a:t>
            </a:r>
            <a:r>
              <a:rPr sz="1600" spc="-25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л</a:t>
            </a:r>
            <a:r>
              <a:rPr sz="1600" spc="-10" dirty="0">
                <a:latin typeface="Times New Roman"/>
                <a:cs typeface="Times New Roman"/>
              </a:rPr>
              <a:t>ения  </a:t>
            </a:r>
            <a:r>
              <a:rPr sz="1600" dirty="0">
                <a:latin typeface="Times New Roman"/>
                <a:cs typeface="Times New Roman"/>
              </a:rPr>
              <a:t>воспитания:</a:t>
            </a:r>
            <a:endParaRPr sz="1600">
              <a:latin typeface="Times New Roman"/>
              <a:cs typeface="Times New Roman"/>
            </a:endParaRPr>
          </a:p>
          <a:p>
            <a:pPr marL="417830" lvl="1" indent="-119380">
              <a:lnSpc>
                <a:spcPct val="100000"/>
              </a:lnSpc>
              <a:buChar char="-"/>
              <a:tabLst>
                <a:tab pos="418465" algn="l"/>
              </a:tabLst>
            </a:pPr>
            <a:r>
              <a:rPr sz="1600" spc="-10" dirty="0">
                <a:latin typeface="Times New Roman"/>
                <a:cs typeface="Times New Roman"/>
              </a:rPr>
              <a:t>патриотическое,</a:t>
            </a:r>
            <a:endParaRPr sz="1600">
              <a:latin typeface="Times New Roman"/>
              <a:cs typeface="Times New Roman"/>
            </a:endParaRPr>
          </a:p>
          <a:p>
            <a:pPr marL="417830" lvl="1" indent="-119380">
              <a:lnSpc>
                <a:spcPct val="100000"/>
              </a:lnSpc>
              <a:buChar char="-"/>
              <a:tabLst>
                <a:tab pos="418465" algn="l"/>
              </a:tabLst>
            </a:pPr>
            <a:r>
              <a:rPr sz="1600" spc="-10" dirty="0">
                <a:latin typeface="Times New Roman"/>
                <a:cs typeface="Times New Roman"/>
              </a:rPr>
              <a:t>духовно-нравственное,</a:t>
            </a:r>
            <a:endParaRPr sz="1600">
              <a:latin typeface="Times New Roman"/>
              <a:cs typeface="Times New Roman"/>
            </a:endParaRPr>
          </a:p>
          <a:p>
            <a:pPr marL="417830" lvl="1" indent="-119380">
              <a:lnSpc>
                <a:spcPct val="100000"/>
              </a:lnSpc>
              <a:buChar char="-"/>
              <a:tabLst>
                <a:tab pos="418465" algn="l"/>
              </a:tabLst>
            </a:pPr>
            <a:r>
              <a:rPr sz="1600" spc="-5" dirty="0">
                <a:latin typeface="Times New Roman"/>
                <a:cs typeface="Times New Roman"/>
              </a:rPr>
              <a:t>социальное,</a:t>
            </a:r>
            <a:endParaRPr sz="1600">
              <a:latin typeface="Times New Roman"/>
              <a:cs typeface="Times New Roman"/>
            </a:endParaRPr>
          </a:p>
          <a:p>
            <a:pPr marL="417830" lvl="1" indent="-119380">
              <a:lnSpc>
                <a:spcPct val="100000"/>
              </a:lnSpc>
              <a:buChar char="-"/>
              <a:tabLst>
                <a:tab pos="418465" algn="l"/>
              </a:tabLst>
            </a:pPr>
            <a:r>
              <a:rPr sz="1600" spc="-10" dirty="0">
                <a:latin typeface="Times New Roman"/>
                <a:cs typeface="Times New Roman"/>
              </a:rPr>
              <a:t>познавательное,</a:t>
            </a:r>
            <a:endParaRPr sz="1600">
              <a:latin typeface="Times New Roman"/>
              <a:cs typeface="Times New Roman"/>
            </a:endParaRPr>
          </a:p>
          <a:p>
            <a:pPr marL="299085" marR="598805" lvl="1">
              <a:lnSpc>
                <a:spcPct val="100000"/>
              </a:lnSpc>
              <a:buChar char="-"/>
              <a:tabLst>
                <a:tab pos="418465" algn="l"/>
              </a:tabLst>
            </a:pPr>
            <a:r>
              <a:rPr sz="1600" spc="-5" dirty="0">
                <a:latin typeface="Times New Roman"/>
                <a:cs typeface="Times New Roman"/>
              </a:rPr>
              <a:t>физическое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-25" dirty="0">
                <a:latin typeface="Times New Roman"/>
                <a:cs typeface="Times New Roman"/>
              </a:rPr>
              <a:t>з</a:t>
            </a:r>
            <a:r>
              <a:rPr sz="1600" spc="-5" dirty="0">
                <a:latin typeface="Times New Roman"/>
                <a:cs typeface="Times New Roman"/>
              </a:rPr>
              <a:t>д</a:t>
            </a:r>
            <a:r>
              <a:rPr sz="160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ро</a:t>
            </a:r>
            <a:r>
              <a:rPr sz="1600" spc="-10" dirty="0">
                <a:latin typeface="Times New Roman"/>
                <a:cs typeface="Times New Roman"/>
              </a:rPr>
              <a:t>вите</a:t>
            </a:r>
            <a:r>
              <a:rPr sz="1600" spc="-15" dirty="0">
                <a:latin typeface="Times New Roman"/>
                <a:cs typeface="Times New Roman"/>
              </a:rPr>
              <a:t>л</a:t>
            </a:r>
            <a:r>
              <a:rPr sz="1600" spc="-10" dirty="0">
                <a:latin typeface="Times New Roman"/>
                <a:cs typeface="Times New Roman"/>
              </a:rPr>
              <a:t>ьн</a:t>
            </a:r>
            <a:r>
              <a:rPr sz="1600" spc="25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е,</a:t>
            </a:r>
            <a:endParaRPr sz="1600">
              <a:latin typeface="Times New Roman"/>
              <a:cs typeface="Times New Roman"/>
            </a:endParaRPr>
          </a:p>
          <a:p>
            <a:pPr marL="417830" lvl="1" indent="-119380">
              <a:lnSpc>
                <a:spcPct val="100000"/>
              </a:lnSpc>
              <a:buChar char="-"/>
              <a:tabLst>
                <a:tab pos="418465" algn="l"/>
              </a:tabLst>
            </a:pPr>
            <a:r>
              <a:rPr sz="1600" spc="-15" dirty="0">
                <a:latin typeface="Times New Roman"/>
                <a:cs typeface="Times New Roman"/>
              </a:rPr>
              <a:t>трудовое,</a:t>
            </a:r>
            <a:endParaRPr sz="1600">
              <a:latin typeface="Times New Roman"/>
              <a:cs typeface="Times New Roman"/>
            </a:endParaRPr>
          </a:p>
          <a:p>
            <a:pPr marL="417830" lvl="1" indent="-119380">
              <a:lnSpc>
                <a:spcPct val="100000"/>
              </a:lnSpc>
              <a:buChar char="-"/>
              <a:tabLst>
                <a:tab pos="418465" algn="l"/>
              </a:tabLst>
            </a:pPr>
            <a:r>
              <a:rPr sz="1600" spc="-10" dirty="0">
                <a:latin typeface="Times New Roman"/>
                <a:cs typeface="Times New Roman"/>
              </a:rPr>
              <a:t>эстетическое;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10" dirty="0">
                <a:latin typeface="Times New Roman"/>
                <a:cs typeface="Times New Roman"/>
              </a:rPr>
              <a:t>целевые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ориентиры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воспитания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46450" y="1587753"/>
            <a:ext cx="2374900" cy="797560"/>
            <a:chOff x="3346450" y="1587753"/>
            <a:chExt cx="2374900" cy="797560"/>
          </a:xfrm>
        </p:grpSpPr>
        <p:sp>
          <p:nvSpPr>
            <p:cNvPr id="10" name="object 10"/>
            <p:cNvSpPr/>
            <p:nvPr/>
          </p:nvSpPr>
          <p:spPr>
            <a:xfrm>
              <a:off x="3352800" y="1594103"/>
              <a:ext cx="2362200" cy="784860"/>
            </a:xfrm>
            <a:custGeom>
              <a:avLst/>
              <a:gdLst/>
              <a:ahLst/>
              <a:cxnLst/>
              <a:rect l="l" t="t" r="r" b="b"/>
              <a:pathLst>
                <a:path w="2362200" h="784860">
                  <a:moveTo>
                    <a:pt x="2231390" y="0"/>
                  </a:moveTo>
                  <a:lnTo>
                    <a:pt x="130810" y="0"/>
                  </a:lnTo>
                  <a:lnTo>
                    <a:pt x="79884" y="10277"/>
                  </a:lnTo>
                  <a:lnTo>
                    <a:pt x="38306" y="38306"/>
                  </a:lnTo>
                  <a:lnTo>
                    <a:pt x="10277" y="79884"/>
                  </a:lnTo>
                  <a:lnTo>
                    <a:pt x="0" y="130810"/>
                  </a:lnTo>
                  <a:lnTo>
                    <a:pt x="0" y="654050"/>
                  </a:lnTo>
                  <a:lnTo>
                    <a:pt x="10277" y="704975"/>
                  </a:lnTo>
                  <a:lnTo>
                    <a:pt x="38306" y="746553"/>
                  </a:lnTo>
                  <a:lnTo>
                    <a:pt x="79884" y="774582"/>
                  </a:lnTo>
                  <a:lnTo>
                    <a:pt x="130810" y="784860"/>
                  </a:lnTo>
                  <a:lnTo>
                    <a:pt x="2231390" y="784860"/>
                  </a:lnTo>
                  <a:lnTo>
                    <a:pt x="2282315" y="774582"/>
                  </a:lnTo>
                  <a:lnTo>
                    <a:pt x="2323893" y="746553"/>
                  </a:lnTo>
                  <a:lnTo>
                    <a:pt x="2351922" y="704975"/>
                  </a:lnTo>
                  <a:lnTo>
                    <a:pt x="2362200" y="654050"/>
                  </a:lnTo>
                  <a:lnTo>
                    <a:pt x="2362200" y="130810"/>
                  </a:lnTo>
                  <a:lnTo>
                    <a:pt x="2351922" y="79884"/>
                  </a:lnTo>
                  <a:lnTo>
                    <a:pt x="2323893" y="38306"/>
                  </a:lnTo>
                  <a:lnTo>
                    <a:pt x="2282315" y="10277"/>
                  </a:lnTo>
                  <a:lnTo>
                    <a:pt x="22313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52800" y="1594103"/>
              <a:ext cx="2362200" cy="784860"/>
            </a:xfrm>
            <a:custGeom>
              <a:avLst/>
              <a:gdLst/>
              <a:ahLst/>
              <a:cxnLst/>
              <a:rect l="l" t="t" r="r" b="b"/>
              <a:pathLst>
                <a:path w="2362200" h="784860">
                  <a:moveTo>
                    <a:pt x="0" y="130810"/>
                  </a:moveTo>
                  <a:lnTo>
                    <a:pt x="10277" y="79884"/>
                  </a:lnTo>
                  <a:lnTo>
                    <a:pt x="38306" y="38306"/>
                  </a:lnTo>
                  <a:lnTo>
                    <a:pt x="79884" y="10277"/>
                  </a:lnTo>
                  <a:lnTo>
                    <a:pt x="130810" y="0"/>
                  </a:lnTo>
                  <a:lnTo>
                    <a:pt x="2231390" y="0"/>
                  </a:lnTo>
                  <a:lnTo>
                    <a:pt x="2282315" y="10277"/>
                  </a:lnTo>
                  <a:lnTo>
                    <a:pt x="2323893" y="38306"/>
                  </a:lnTo>
                  <a:lnTo>
                    <a:pt x="2351922" y="79884"/>
                  </a:lnTo>
                  <a:lnTo>
                    <a:pt x="2362200" y="130810"/>
                  </a:lnTo>
                  <a:lnTo>
                    <a:pt x="2362200" y="654050"/>
                  </a:lnTo>
                  <a:lnTo>
                    <a:pt x="2351922" y="704975"/>
                  </a:lnTo>
                  <a:lnTo>
                    <a:pt x="2323893" y="746553"/>
                  </a:lnTo>
                  <a:lnTo>
                    <a:pt x="2282315" y="774582"/>
                  </a:lnTo>
                  <a:lnTo>
                    <a:pt x="2231390" y="784860"/>
                  </a:lnTo>
                  <a:lnTo>
                    <a:pt x="130810" y="784860"/>
                  </a:lnTo>
                  <a:lnTo>
                    <a:pt x="79884" y="774582"/>
                  </a:lnTo>
                  <a:lnTo>
                    <a:pt x="38306" y="746553"/>
                  </a:lnTo>
                  <a:lnTo>
                    <a:pt x="10277" y="704975"/>
                  </a:lnTo>
                  <a:lnTo>
                    <a:pt x="0" y="654050"/>
                  </a:lnTo>
                  <a:lnTo>
                    <a:pt x="0" y="13081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625341" y="1692097"/>
            <a:ext cx="18192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Содержательный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раздел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08020" y="2497835"/>
            <a:ext cx="2760345" cy="3802379"/>
          </a:xfrm>
          <a:custGeom>
            <a:avLst/>
            <a:gdLst/>
            <a:ahLst/>
            <a:cxnLst/>
            <a:rect l="l" t="t" r="r" b="b"/>
            <a:pathLst>
              <a:path w="2760345" h="3802379">
                <a:moveTo>
                  <a:pt x="0" y="459993"/>
                </a:moveTo>
                <a:lnTo>
                  <a:pt x="2375" y="412970"/>
                </a:lnTo>
                <a:lnTo>
                  <a:pt x="9347" y="367302"/>
                </a:lnTo>
                <a:lnTo>
                  <a:pt x="20684" y="323223"/>
                </a:lnTo>
                <a:lnTo>
                  <a:pt x="36155" y="280963"/>
                </a:lnTo>
                <a:lnTo>
                  <a:pt x="55528" y="240754"/>
                </a:lnTo>
                <a:lnTo>
                  <a:pt x="78572" y="202827"/>
                </a:lnTo>
                <a:lnTo>
                  <a:pt x="105055" y="167414"/>
                </a:lnTo>
                <a:lnTo>
                  <a:pt x="134746" y="134747"/>
                </a:lnTo>
                <a:lnTo>
                  <a:pt x="167414" y="105055"/>
                </a:lnTo>
                <a:lnTo>
                  <a:pt x="202827" y="78572"/>
                </a:lnTo>
                <a:lnTo>
                  <a:pt x="240754" y="55528"/>
                </a:lnTo>
                <a:lnTo>
                  <a:pt x="280963" y="36155"/>
                </a:lnTo>
                <a:lnTo>
                  <a:pt x="323223" y="20684"/>
                </a:lnTo>
                <a:lnTo>
                  <a:pt x="367302" y="9347"/>
                </a:lnTo>
                <a:lnTo>
                  <a:pt x="412970" y="2375"/>
                </a:lnTo>
                <a:lnTo>
                  <a:pt x="459994" y="0"/>
                </a:lnTo>
                <a:lnTo>
                  <a:pt x="2299970" y="0"/>
                </a:lnTo>
                <a:lnTo>
                  <a:pt x="2346993" y="2375"/>
                </a:lnTo>
                <a:lnTo>
                  <a:pt x="2392661" y="9347"/>
                </a:lnTo>
                <a:lnTo>
                  <a:pt x="2436740" y="20684"/>
                </a:lnTo>
                <a:lnTo>
                  <a:pt x="2479000" y="36155"/>
                </a:lnTo>
                <a:lnTo>
                  <a:pt x="2519209" y="55528"/>
                </a:lnTo>
                <a:lnTo>
                  <a:pt x="2557136" y="78572"/>
                </a:lnTo>
                <a:lnTo>
                  <a:pt x="2592549" y="105055"/>
                </a:lnTo>
                <a:lnTo>
                  <a:pt x="2625217" y="134746"/>
                </a:lnTo>
                <a:lnTo>
                  <a:pt x="2654908" y="167414"/>
                </a:lnTo>
                <a:lnTo>
                  <a:pt x="2681391" y="202827"/>
                </a:lnTo>
                <a:lnTo>
                  <a:pt x="2704435" y="240754"/>
                </a:lnTo>
                <a:lnTo>
                  <a:pt x="2723808" y="280963"/>
                </a:lnTo>
                <a:lnTo>
                  <a:pt x="2739279" y="323223"/>
                </a:lnTo>
                <a:lnTo>
                  <a:pt x="2750616" y="367302"/>
                </a:lnTo>
                <a:lnTo>
                  <a:pt x="2757588" y="412970"/>
                </a:lnTo>
                <a:lnTo>
                  <a:pt x="2759964" y="459993"/>
                </a:lnTo>
                <a:lnTo>
                  <a:pt x="2759964" y="3342373"/>
                </a:lnTo>
                <a:lnTo>
                  <a:pt x="2757588" y="3389405"/>
                </a:lnTo>
                <a:lnTo>
                  <a:pt x="2750616" y="3435079"/>
                </a:lnTo>
                <a:lnTo>
                  <a:pt x="2739279" y="3479163"/>
                </a:lnTo>
                <a:lnTo>
                  <a:pt x="2723808" y="3521427"/>
                </a:lnTo>
                <a:lnTo>
                  <a:pt x="2704435" y="3561638"/>
                </a:lnTo>
                <a:lnTo>
                  <a:pt x="2681391" y="3599565"/>
                </a:lnTo>
                <a:lnTo>
                  <a:pt x="2654908" y="3634978"/>
                </a:lnTo>
                <a:lnTo>
                  <a:pt x="2625217" y="3667645"/>
                </a:lnTo>
                <a:lnTo>
                  <a:pt x="2592549" y="3697335"/>
                </a:lnTo>
                <a:lnTo>
                  <a:pt x="2557136" y="3723817"/>
                </a:lnTo>
                <a:lnTo>
                  <a:pt x="2519209" y="3746858"/>
                </a:lnTo>
                <a:lnTo>
                  <a:pt x="2479000" y="3766229"/>
                </a:lnTo>
                <a:lnTo>
                  <a:pt x="2436740" y="3781698"/>
                </a:lnTo>
                <a:lnTo>
                  <a:pt x="2392661" y="3793034"/>
                </a:lnTo>
                <a:lnTo>
                  <a:pt x="2346993" y="3800004"/>
                </a:lnTo>
                <a:lnTo>
                  <a:pt x="2299970" y="3802379"/>
                </a:lnTo>
                <a:lnTo>
                  <a:pt x="459994" y="3802379"/>
                </a:lnTo>
                <a:lnTo>
                  <a:pt x="412970" y="3800004"/>
                </a:lnTo>
                <a:lnTo>
                  <a:pt x="367302" y="3793034"/>
                </a:lnTo>
                <a:lnTo>
                  <a:pt x="323223" y="3781698"/>
                </a:lnTo>
                <a:lnTo>
                  <a:pt x="280963" y="3766229"/>
                </a:lnTo>
                <a:lnTo>
                  <a:pt x="240754" y="3746858"/>
                </a:lnTo>
                <a:lnTo>
                  <a:pt x="202827" y="3723817"/>
                </a:lnTo>
                <a:lnTo>
                  <a:pt x="167414" y="3697335"/>
                </a:lnTo>
                <a:lnTo>
                  <a:pt x="134746" y="3667645"/>
                </a:lnTo>
                <a:lnTo>
                  <a:pt x="105055" y="3634978"/>
                </a:lnTo>
                <a:lnTo>
                  <a:pt x="78572" y="3599565"/>
                </a:lnTo>
                <a:lnTo>
                  <a:pt x="55528" y="3561638"/>
                </a:lnTo>
                <a:lnTo>
                  <a:pt x="36155" y="3521427"/>
                </a:lnTo>
                <a:lnTo>
                  <a:pt x="20684" y="3479163"/>
                </a:lnTo>
                <a:lnTo>
                  <a:pt x="9347" y="3435079"/>
                </a:lnTo>
                <a:lnTo>
                  <a:pt x="2375" y="3389405"/>
                </a:lnTo>
                <a:lnTo>
                  <a:pt x="0" y="3342373"/>
                </a:lnTo>
                <a:lnTo>
                  <a:pt x="0" y="459993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421507" y="2536698"/>
            <a:ext cx="1767839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31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Включает:</a:t>
            </a:r>
            <a:endParaRPr sz="1600">
              <a:latin typeface="Times New Roman"/>
              <a:cs typeface="Times New Roman"/>
            </a:endParaRPr>
          </a:p>
          <a:p>
            <a:pPr marL="349250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5" dirty="0">
                <a:latin typeface="Times New Roman"/>
                <a:cs typeface="Times New Roman"/>
              </a:rPr>
              <a:t>уклад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МДОУ;</a:t>
            </a:r>
            <a:endParaRPr sz="1600">
              <a:latin typeface="Times New Roman"/>
              <a:cs typeface="Times New Roman"/>
            </a:endParaRPr>
          </a:p>
          <a:p>
            <a:pPr marL="349250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5" dirty="0">
                <a:latin typeface="Times New Roman"/>
                <a:cs typeface="Times New Roman"/>
              </a:rPr>
              <a:t>воспитывающая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среда;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21507" y="3512311"/>
            <a:ext cx="213233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dirty="0">
                <a:latin typeface="Times New Roman"/>
                <a:cs typeface="Times New Roman"/>
              </a:rPr>
              <a:t>общности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МДОУ;</a:t>
            </a:r>
            <a:endParaRPr sz="16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15" dirty="0">
                <a:latin typeface="Times New Roman"/>
                <a:cs typeface="Times New Roman"/>
              </a:rPr>
              <a:t>задачи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воспитания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образовательных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областях;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21507" y="4487367"/>
            <a:ext cx="232854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latin typeface="Times New Roman"/>
                <a:cs typeface="Times New Roman"/>
              </a:rPr>
              <a:t>формы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совместной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деятельности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МДОУ;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5" dirty="0">
                <a:latin typeface="Times New Roman"/>
                <a:cs typeface="Times New Roman"/>
              </a:rPr>
              <a:t>организация </a:t>
            </a:r>
            <a:r>
              <a:rPr sz="1600" spc="-10" dirty="0">
                <a:latin typeface="Times New Roman"/>
                <a:cs typeface="Times New Roman"/>
              </a:rPr>
              <a:t>РППС;</a:t>
            </a:r>
            <a:endParaRPr sz="1600">
              <a:latin typeface="Times New Roman"/>
              <a:cs typeface="Times New Roman"/>
            </a:endParaRPr>
          </a:p>
          <a:p>
            <a:pPr marL="299085" marR="909955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dirty="0">
                <a:latin typeface="Times New Roman"/>
                <a:cs typeface="Times New Roman"/>
              </a:rPr>
              <a:t>социальное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па</a:t>
            </a:r>
            <a:r>
              <a:rPr sz="1600" spc="-30" dirty="0">
                <a:latin typeface="Times New Roman"/>
                <a:cs typeface="Times New Roman"/>
              </a:rPr>
              <a:t>р</a:t>
            </a:r>
            <a:r>
              <a:rPr sz="1600" spc="-5" dirty="0">
                <a:latin typeface="Times New Roman"/>
                <a:cs typeface="Times New Roman"/>
              </a:rPr>
              <a:t>тнерст</a:t>
            </a:r>
            <a:r>
              <a:rPr sz="1600" spc="-15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о.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45682" y="1587753"/>
            <a:ext cx="2263775" cy="797560"/>
            <a:chOff x="6345682" y="1587753"/>
            <a:chExt cx="2263775" cy="797560"/>
          </a:xfrm>
        </p:grpSpPr>
        <p:sp>
          <p:nvSpPr>
            <p:cNvPr id="18" name="object 18"/>
            <p:cNvSpPr/>
            <p:nvPr/>
          </p:nvSpPr>
          <p:spPr>
            <a:xfrm>
              <a:off x="6352032" y="1594103"/>
              <a:ext cx="2251075" cy="784860"/>
            </a:xfrm>
            <a:custGeom>
              <a:avLst/>
              <a:gdLst/>
              <a:ahLst/>
              <a:cxnLst/>
              <a:rect l="l" t="t" r="r" b="b"/>
              <a:pathLst>
                <a:path w="2251075" h="784860">
                  <a:moveTo>
                    <a:pt x="2120138" y="0"/>
                  </a:moveTo>
                  <a:lnTo>
                    <a:pt x="130809" y="0"/>
                  </a:lnTo>
                  <a:lnTo>
                    <a:pt x="79884" y="10277"/>
                  </a:lnTo>
                  <a:lnTo>
                    <a:pt x="38306" y="38306"/>
                  </a:lnTo>
                  <a:lnTo>
                    <a:pt x="10277" y="79884"/>
                  </a:lnTo>
                  <a:lnTo>
                    <a:pt x="0" y="130810"/>
                  </a:lnTo>
                  <a:lnTo>
                    <a:pt x="0" y="654050"/>
                  </a:lnTo>
                  <a:lnTo>
                    <a:pt x="10277" y="704975"/>
                  </a:lnTo>
                  <a:lnTo>
                    <a:pt x="38306" y="746553"/>
                  </a:lnTo>
                  <a:lnTo>
                    <a:pt x="79884" y="774582"/>
                  </a:lnTo>
                  <a:lnTo>
                    <a:pt x="130809" y="784860"/>
                  </a:lnTo>
                  <a:lnTo>
                    <a:pt x="2120138" y="784860"/>
                  </a:lnTo>
                  <a:lnTo>
                    <a:pt x="2171063" y="774582"/>
                  </a:lnTo>
                  <a:lnTo>
                    <a:pt x="2212641" y="746553"/>
                  </a:lnTo>
                  <a:lnTo>
                    <a:pt x="2240670" y="704975"/>
                  </a:lnTo>
                  <a:lnTo>
                    <a:pt x="2250947" y="654050"/>
                  </a:lnTo>
                  <a:lnTo>
                    <a:pt x="2250947" y="130810"/>
                  </a:lnTo>
                  <a:lnTo>
                    <a:pt x="2240670" y="79884"/>
                  </a:lnTo>
                  <a:lnTo>
                    <a:pt x="2212641" y="38306"/>
                  </a:lnTo>
                  <a:lnTo>
                    <a:pt x="2171063" y="10277"/>
                  </a:lnTo>
                  <a:lnTo>
                    <a:pt x="2120138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52032" y="1594103"/>
              <a:ext cx="2251075" cy="784860"/>
            </a:xfrm>
            <a:custGeom>
              <a:avLst/>
              <a:gdLst/>
              <a:ahLst/>
              <a:cxnLst/>
              <a:rect l="l" t="t" r="r" b="b"/>
              <a:pathLst>
                <a:path w="2251075" h="784860">
                  <a:moveTo>
                    <a:pt x="0" y="130810"/>
                  </a:moveTo>
                  <a:lnTo>
                    <a:pt x="10277" y="79884"/>
                  </a:lnTo>
                  <a:lnTo>
                    <a:pt x="38306" y="38306"/>
                  </a:lnTo>
                  <a:lnTo>
                    <a:pt x="79884" y="10277"/>
                  </a:lnTo>
                  <a:lnTo>
                    <a:pt x="130809" y="0"/>
                  </a:lnTo>
                  <a:lnTo>
                    <a:pt x="2120138" y="0"/>
                  </a:lnTo>
                  <a:lnTo>
                    <a:pt x="2171063" y="10277"/>
                  </a:lnTo>
                  <a:lnTo>
                    <a:pt x="2212641" y="38306"/>
                  </a:lnTo>
                  <a:lnTo>
                    <a:pt x="2240670" y="79884"/>
                  </a:lnTo>
                  <a:lnTo>
                    <a:pt x="2250947" y="130810"/>
                  </a:lnTo>
                  <a:lnTo>
                    <a:pt x="2250947" y="654050"/>
                  </a:lnTo>
                  <a:lnTo>
                    <a:pt x="2240670" y="704975"/>
                  </a:lnTo>
                  <a:lnTo>
                    <a:pt x="2212641" y="746553"/>
                  </a:lnTo>
                  <a:lnTo>
                    <a:pt x="2171063" y="774582"/>
                  </a:lnTo>
                  <a:lnTo>
                    <a:pt x="2120138" y="784860"/>
                  </a:lnTo>
                  <a:lnTo>
                    <a:pt x="130809" y="784860"/>
                  </a:lnTo>
                  <a:lnTo>
                    <a:pt x="79884" y="774582"/>
                  </a:lnTo>
                  <a:lnTo>
                    <a:pt x="38306" y="746553"/>
                  </a:lnTo>
                  <a:lnTo>
                    <a:pt x="10277" y="704975"/>
                  </a:lnTo>
                  <a:lnTo>
                    <a:pt x="0" y="654050"/>
                  </a:lnTo>
                  <a:lnTo>
                    <a:pt x="0" y="13081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496939" y="1692097"/>
            <a:ext cx="19659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Организационный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раздел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14871" y="2497835"/>
            <a:ext cx="2682240" cy="3761740"/>
          </a:xfrm>
          <a:custGeom>
            <a:avLst/>
            <a:gdLst/>
            <a:ahLst/>
            <a:cxnLst/>
            <a:rect l="l" t="t" r="r" b="b"/>
            <a:pathLst>
              <a:path w="2682240" h="3761740">
                <a:moveTo>
                  <a:pt x="0" y="447039"/>
                </a:moveTo>
                <a:lnTo>
                  <a:pt x="2623" y="398331"/>
                </a:lnTo>
                <a:lnTo>
                  <a:pt x="10311" y="351141"/>
                </a:lnTo>
                <a:lnTo>
                  <a:pt x="22790" y="305742"/>
                </a:lnTo>
                <a:lnTo>
                  <a:pt x="39789" y="262409"/>
                </a:lnTo>
                <a:lnTo>
                  <a:pt x="61035" y="221412"/>
                </a:lnTo>
                <a:lnTo>
                  <a:pt x="86254" y="183026"/>
                </a:lnTo>
                <a:lnTo>
                  <a:pt x="115174" y="147522"/>
                </a:lnTo>
                <a:lnTo>
                  <a:pt x="147522" y="115174"/>
                </a:lnTo>
                <a:lnTo>
                  <a:pt x="183026" y="86254"/>
                </a:lnTo>
                <a:lnTo>
                  <a:pt x="221412" y="61035"/>
                </a:lnTo>
                <a:lnTo>
                  <a:pt x="262409" y="39789"/>
                </a:lnTo>
                <a:lnTo>
                  <a:pt x="305742" y="22790"/>
                </a:lnTo>
                <a:lnTo>
                  <a:pt x="351141" y="10311"/>
                </a:lnTo>
                <a:lnTo>
                  <a:pt x="398331" y="2623"/>
                </a:lnTo>
                <a:lnTo>
                  <a:pt x="447039" y="0"/>
                </a:lnTo>
                <a:lnTo>
                  <a:pt x="2235200" y="0"/>
                </a:lnTo>
                <a:lnTo>
                  <a:pt x="2283908" y="2623"/>
                </a:lnTo>
                <a:lnTo>
                  <a:pt x="2331098" y="10311"/>
                </a:lnTo>
                <a:lnTo>
                  <a:pt x="2376497" y="22790"/>
                </a:lnTo>
                <a:lnTo>
                  <a:pt x="2419830" y="39789"/>
                </a:lnTo>
                <a:lnTo>
                  <a:pt x="2460827" y="61035"/>
                </a:lnTo>
                <a:lnTo>
                  <a:pt x="2499213" y="86254"/>
                </a:lnTo>
                <a:lnTo>
                  <a:pt x="2534717" y="115174"/>
                </a:lnTo>
                <a:lnTo>
                  <a:pt x="2567065" y="147522"/>
                </a:lnTo>
                <a:lnTo>
                  <a:pt x="2595985" y="183026"/>
                </a:lnTo>
                <a:lnTo>
                  <a:pt x="2621204" y="221412"/>
                </a:lnTo>
                <a:lnTo>
                  <a:pt x="2642450" y="262409"/>
                </a:lnTo>
                <a:lnTo>
                  <a:pt x="2659449" y="305742"/>
                </a:lnTo>
                <a:lnTo>
                  <a:pt x="2671928" y="351141"/>
                </a:lnTo>
                <a:lnTo>
                  <a:pt x="2679616" y="398331"/>
                </a:lnTo>
                <a:lnTo>
                  <a:pt x="2682239" y="447039"/>
                </a:lnTo>
                <a:lnTo>
                  <a:pt x="2682239" y="3314179"/>
                </a:lnTo>
                <a:lnTo>
                  <a:pt x="2679616" y="3362890"/>
                </a:lnTo>
                <a:lnTo>
                  <a:pt x="2671928" y="3410082"/>
                </a:lnTo>
                <a:lnTo>
                  <a:pt x="2659449" y="3455482"/>
                </a:lnTo>
                <a:lnTo>
                  <a:pt x="2642450" y="3498817"/>
                </a:lnTo>
                <a:lnTo>
                  <a:pt x="2621204" y="3539815"/>
                </a:lnTo>
                <a:lnTo>
                  <a:pt x="2595985" y="3578202"/>
                </a:lnTo>
                <a:lnTo>
                  <a:pt x="2567065" y="3613707"/>
                </a:lnTo>
                <a:lnTo>
                  <a:pt x="2534717" y="3646056"/>
                </a:lnTo>
                <a:lnTo>
                  <a:pt x="2499213" y="3674976"/>
                </a:lnTo>
                <a:lnTo>
                  <a:pt x="2460827" y="3700196"/>
                </a:lnTo>
                <a:lnTo>
                  <a:pt x="2419830" y="3721441"/>
                </a:lnTo>
                <a:lnTo>
                  <a:pt x="2376497" y="3738440"/>
                </a:lnTo>
                <a:lnTo>
                  <a:pt x="2331098" y="3750920"/>
                </a:lnTo>
                <a:lnTo>
                  <a:pt x="2283908" y="3758608"/>
                </a:lnTo>
                <a:lnTo>
                  <a:pt x="2235200" y="3761231"/>
                </a:lnTo>
                <a:lnTo>
                  <a:pt x="447039" y="3761231"/>
                </a:lnTo>
                <a:lnTo>
                  <a:pt x="398331" y="3758608"/>
                </a:lnTo>
                <a:lnTo>
                  <a:pt x="351141" y="3750920"/>
                </a:lnTo>
                <a:lnTo>
                  <a:pt x="305742" y="3738440"/>
                </a:lnTo>
                <a:lnTo>
                  <a:pt x="262409" y="3721441"/>
                </a:lnTo>
                <a:lnTo>
                  <a:pt x="221412" y="3700196"/>
                </a:lnTo>
                <a:lnTo>
                  <a:pt x="183026" y="3674976"/>
                </a:lnTo>
                <a:lnTo>
                  <a:pt x="147522" y="3646056"/>
                </a:lnTo>
                <a:lnTo>
                  <a:pt x="115174" y="3613707"/>
                </a:lnTo>
                <a:lnTo>
                  <a:pt x="86254" y="3578202"/>
                </a:lnTo>
                <a:lnTo>
                  <a:pt x="61035" y="3539815"/>
                </a:lnTo>
                <a:lnTo>
                  <a:pt x="39789" y="3498817"/>
                </a:lnTo>
                <a:lnTo>
                  <a:pt x="22790" y="3455482"/>
                </a:lnTo>
                <a:lnTo>
                  <a:pt x="10311" y="3410082"/>
                </a:lnTo>
                <a:lnTo>
                  <a:pt x="2623" y="3362890"/>
                </a:lnTo>
                <a:lnTo>
                  <a:pt x="0" y="3314179"/>
                </a:lnTo>
                <a:lnTo>
                  <a:pt x="0" y="44703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366509" y="2528061"/>
            <a:ext cx="236474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979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Включает:</a:t>
            </a:r>
            <a:endParaRPr sz="1600">
              <a:latin typeface="Times New Roman"/>
              <a:cs typeface="Times New Roman"/>
            </a:endParaRPr>
          </a:p>
          <a:p>
            <a:pPr marL="349250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5" dirty="0">
                <a:latin typeface="Times New Roman"/>
                <a:cs typeface="Times New Roman"/>
              </a:rPr>
              <a:t>кадровое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обеспечение;</a:t>
            </a:r>
            <a:endParaRPr sz="1600">
              <a:latin typeface="Times New Roman"/>
              <a:cs typeface="Times New Roman"/>
            </a:endParaRPr>
          </a:p>
          <a:p>
            <a:pPr marL="299085" marR="876300" indent="-287020" algn="just">
              <a:lnSpc>
                <a:spcPct val="100000"/>
              </a:lnSpc>
              <a:buFont typeface="Wingdings"/>
              <a:buChar char=""/>
              <a:tabLst>
                <a:tab pos="349885" algn="l"/>
              </a:tabLst>
            </a:pPr>
            <a:r>
              <a:rPr dirty="0"/>
              <a:t>	</a:t>
            </a:r>
            <a:r>
              <a:rPr sz="1600" spc="-15" dirty="0">
                <a:latin typeface="Times New Roman"/>
                <a:cs typeface="Times New Roman"/>
              </a:rPr>
              <a:t>нормативно- </a:t>
            </a:r>
            <a:r>
              <a:rPr sz="1600" spc="-39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</a:t>
            </a:r>
            <a:r>
              <a:rPr sz="1600" spc="-35" dirty="0">
                <a:latin typeface="Times New Roman"/>
                <a:cs typeface="Times New Roman"/>
              </a:rPr>
              <a:t>т</a:t>
            </a:r>
            <a:r>
              <a:rPr sz="1600" spc="-5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дич</a:t>
            </a:r>
            <a:r>
              <a:rPr sz="1600" spc="30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85" dirty="0">
                <a:latin typeface="Times New Roman"/>
                <a:cs typeface="Times New Roman"/>
              </a:rPr>
              <a:t>к</a:t>
            </a:r>
            <a:r>
              <a:rPr sz="1600" spc="2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е  обеспечение;</a:t>
            </a:r>
            <a:endParaRPr sz="16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5" dirty="0">
                <a:latin typeface="Times New Roman"/>
                <a:cs typeface="Times New Roman"/>
              </a:rPr>
              <a:t>требования к </a:t>
            </a:r>
            <a:r>
              <a:rPr sz="1600" spc="-10" dirty="0">
                <a:latin typeface="Times New Roman"/>
                <a:cs typeface="Times New Roman"/>
              </a:rPr>
              <a:t>условиям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работы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dirty="0">
                <a:latin typeface="Times New Roman"/>
                <a:cs typeface="Times New Roman"/>
              </a:rPr>
              <a:t> особыми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категориями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491485" y="578866"/>
            <a:ext cx="4653280" cy="454659"/>
            <a:chOff x="2491485" y="578866"/>
            <a:chExt cx="4653280" cy="454659"/>
          </a:xfrm>
        </p:grpSpPr>
        <p:sp>
          <p:nvSpPr>
            <p:cNvPr id="24" name="object 24"/>
            <p:cNvSpPr/>
            <p:nvPr/>
          </p:nvSpPr>
          <p:spPr>
            <a:xfrm>
              <a:off x="2497835" y="585216"/>
              <a:ext cx="4640580" cy="441959"/>
            </a:xfrm>
            <a:custGeom>
              <a:avLst/>
              <a:gdLst/>
              <a:ahLst/>
              <a:cxnLst/>
              <a:rect l="l" t="t" r="r" b="b"/>
              <a:pathLst>
                <a:path w="4640580" h="441959">
                  <a:moveTo>
                    <a:pt x="4566920" y="0"/>
                  </a:moveTo>
                  <a:lnTo>
                    <a:pt x="73659" y="0"/>
                  </a:lnTo>
                  <a:lnTo>
                    <a:pt x="45005" y="5794"/>
                  </a:lnTo>
                  <a:lnTo>
                    <a:pt x="21590" y="21589"/>
                  </a:lnTo>
                  <a:lnTo>
                    <a:pt x="5794" y="45005"/>
                  </a:lnTo>
                  <a:lnTo>
                    <a:pt x="0" y="73660"/>
                  </a:lnTo>
                  <a:lnTo>
                    <a:pt x="0" y="368300"/>
                  </a:lnTo>
                  <a:lnTo>
                    <a:pt x="5794" y="396954"/>
                  </a:lnTo>
                  <a:lnTo>
                    <a:pt x="21589" y="420369"/>
                  </a:lnTo>
                  <a:lnTo>
                    <a:pt x="45005" y="436165"/>
                  </a:lnTo>
                  <a:lnTo>
                    <a:pt x="73659" y="441960"/>
                  </a:lnTo>
                  <a:lnTo>
                    <a:pt x="4566920" y="441960"/>
                  </a:lnTo>
                  <a:lnTo>
                    <a:pt x="4595574" y="436165"/>
                  </a:lnTo>
                  <a:lnTo>
                    <a:pt x="4618990" y="420370"/>
                  </a:lnTo>
                  <a:lnTo>
                    <a:pt x="4634785" y="396954"/>
                  </a:lnTo>
                  <a:lnTo>
                    <a:pt x="4640580" y="368300"/>
                  </a:lnTo>
                  <a:lnTo>
                    <a:pt x="4640580" y="73660"/>
                  </a:lnTo>
                  <a:lnTo>
                    <a:pt x="4634785" y="45005"/>
                  </a:lnTo>
                  <a:lnTo>
                    <a:pt x="4618990" y="21590"/>
                  </a:lnTo>
                  <a:lnTo>
                    <a:pt x="4595574" y="5794"/>
                  </a:lnTo>
                  <a:lnTo>
                    <a:pt x="456692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497835" y="585216"/>
              <a:ext cx="4640580" cy="441959"/>
            </a:xfrm>
            <a:custGeom>
              <a:avLst/>
              <a:gdLst/>
              <a:ahLst/>
              <a:cxnLst/>
              <a:rect l="l" t="t" r="r" b="b"/>
              <a:pathLst>
                <a:path w="4640580" h="441959">
                  <a:moveTo>
                    <a:pt x="0" y="73660"/>
                  </a:moveTo>
                  <a:lnTo>
                    <a:pt x="5794" y="45005"/>
                  </a:lnTo>
                  <a:lnTo>
                    <a:pt x="21590" y="21589"/>
                  </a:lnTo>
                  <a:lnTo>
                    <a:pt x="45005" y="5794"/>
                  </a:lnTo>
                  <a:lnTo>
                    <a:pt x="73659" y="0"/>
                  </a:lnTo>
                  <a:lnTo>
                    <a:pt x="4566920" y="0"/>
                  </a:lnTo>
                  <a:lnTo>
                    <a:pt x="4595574" y="5794"/>
                  </a:lnTo>
                  <a:lnTo>
                    <a:pt x="4618990" y="21590"/>
                  </a:lnTo>
                  <a:lnTo>
                    <a:pt x="4634785" y="45005"/>
                  </a:lnTo>
                  <a:lnTo>
                    <a:pt x="4640580" y="73660"/>
                  </a:lnTo>
                  <a:lnTo>
                    <a:pt x="4640580" y="368300"/>
                  </a:lnTo>
                  <a:lnTo>
                    <a:pt x="4634785" y="396954"/>
                  </a:lnTo>
                  <a:lnTo>
                    <a:pt x="4618990" y="420370"/>
                  </a:lnTo>
                  <a:lnTo>
                    <a:pt x="4595574" y="436165"/>
                  </a:lnTo>
                  <a:lnTo>
                    <a:pt x="4566920" y="441960"/>
                  </a:lnTo>
                  <a:lnTo>
                    <a:pt x="73659" y="441960"/>
                  </a:lnTo>
                  <a:lnTo>
                    <a:pt x="45005" y="436165"/>
                  </a:lnTo>
                  <a:lnTo>
                    <a:pt x="21589" y="420369"/>
                  </a:lnTo>
                  <a:lnTo>
                    <a:pt x="5794" y="396954"/>
                  </a:lnTo>
                  <a:lnTo>
                    <a:pt x="0" y="368300"/>
                  </a:lnTo>
                  <a:lnTo>
                    <a:pt x="0" y="7366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2760726" y="581914"/>
            <a:ext cx="4112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Рабочая</a:t>
            </a:r>
            <a:r>
              <a:rPr spc="-30" dirty="0"/>
              <a:t> </a:t>
            </a:r>
            <a:r>
              <a:rPr spc="-5" dirty="0"/>
              <a:t>программа</a:t>
            </a:r>
            <a:r>
              <a:rPr spc="-35" dirty="0"/>
              <a:t> </a:t>
            </a:r>
            <a:r>
              <a:rPr spc="5" dirty="0"/>
              <a:t>воспитания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6313D1-CC57-2DAB-86D3-F59E3B21A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27461"/>
            <a:ext cx="7844233" cy="59474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761C27-E4A8-2065-7CD0-216E76470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1" y="538734"/>
            <a:ext cx="7102982" cy="307777"/>
          </a:xfrm>
        </p:spPr>
        <p:txBody>
          <a:bodyPr/>
          <a:lstStyle/>
          <a:p>
            <a:r>
              <a:rPr lang="ru-RU" sz="2000" dirty="0"/>
              <a:t>КАЛЕНДАРНЫЙ ПЛАН ВОСПИТАТЕЛЬНОЙ РАБОТЫ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33677E-051A-1053-9994-542DB50CD3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67" t="18720" r="32500" b="7037"/>
          <a:stretch/>
        </p:blipFill>
        <p:spPr>
          <a:xfrm>
            <a:off x="34031" y="1030346"/>
            <a:ext cx="3104302" cy="36178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E91711-7130-D151-3CA2-FFE63F0194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7407" r="32500" b="4074"/>
          <a:stretch/>
        </p:blipFill>
        <p:spPr>
          <a:xfrm>
            <a:off x="3138333" y="3200400"/>
            <a:ext cx="2757750" cy="33990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4126435-7A0A-790A-B3E2-38DD20C5DB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500" t="15926" r="32500" b="3452"/>
          <a:stretch/>
        </p:blipFill>
        <p:spPr>
          <a:xfrm>
            <a:off x="5909323" y="1030346"/>
            <a:ext cx="3043561" cy="394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866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E38FAC-030B-96C0-881A-D616581DB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67" t="15927" r="32500" b="4359"/>
          <a:stretch/>
        </p:blipFill>
        <p:spPr>
          <a:xfrm>
            <a:off x="40147" y="545334"/>
            <a:ext cx="3154810" cy="39477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434B12-02C7-18B7-6035-7C7E5CE275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66" t="15925" r="33333" b="4361"/>
          <a:stretch/>
        </p:blipFill>
        <p:spPr>
          <a:xfrm>
            <a:off x="3154796" y="2819400"/>
            <a:ext cx="2971800" cy="38072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4431D8-065E-02C7-3FA4-98FB7DCBAF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5927" r="32500" b="4359"/>
          <a:stretch/>
        </p:blipFill>
        <p:spPr>
          <a:xfrm>
            <a:off x="6101443" y="457200"/>
            <a:ext cx="3042557" cy="380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408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771640"/>
            <a:chOff x="0" y="0"/>
            <a:chExt cx="9144000" cy="6771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77112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398776" y="440436"/>
              <a:ext cx="4592320" cy="655320"/>
            </a:xfrm>
            <a:custGeom>
              <a:avLst/>
              <a:gdLst/>
              <a:ahLst/>
              <a:cxnLst/>
              <a:rect l="l" t="t" r="r" b="b"/>
              <a:pathLst>
                <a:path w="4592320" h="655319">
                  <a:moveTo>
                    <a:pt x="4482592" y="0"/>
                  </a:moveTo>
                  <a:lnTo>
                    <a:pt x="109219" y="0"/>
                  </a:lnTo>
                  <a:lnTo>
                    <a:pt x="66704" y="8582"/>
                  </a:lnTo>
                  <a:lnTo>
                    <a:pt x="31988" y="31988"/>
                  </a:lnTo>
                  <a:lnTo>
                    <a:pt x="8582" y="66704"/>
                  </a:lnTo>
                  <a:lnTo>
                    <a:pt x="0" y="109219"/>
                  </a:lnTo>
                  <a:lnTo>
                    <a:pt x="0" y="546100"/>
                  </a:lnTo>
                  <a:lnTo>
                    <a:pt x="8582" y="588615"/>
                  </a:lnTo>
                  <a:lnTo>
                    <a:pt x="31988" y="623331"/>
                  </a:lnTo>
                  <a:lnTo>
                    <a:pt x="66704" y="646737"/>
                  </a:lnTo>
                  <a:lnTo>
                    <a:pt x="109219" y="655319"/>
                  </a:lnTo>
                  <a:lnTo>
                    <a:pt x="4482592" y="655319"/>
                  </a:lnTo>
                  <a:lnTo>
                    <a:pt x="4525107" y="646737"/>
                  </a:lnTo>
                  <a:lnTo>
                    <a:pt x="4559823" y="623331"/>
                  </a:lnTo>
                  <a:lnTo>
                    <a:pt x="4583229" y="588615"/>
                  </a:lnTo>
                  <a:lnTo>
                    <a:pt x="4591812" y="546100"/>
                  </a:lnTo>
                  <a:lnTo>
                    <a:pt x="4591812" y="109219"/>
                  </a:lnTo>
                  <a:lnTo>
                    <a:pt x="4583229" y="66704"/>
                  </a:lnTo>
                  <a:lnTo>
                    <a:pt x="4559823" y="31988"/>
                  </a:lnTo>
                  <a:lnTo>
                    <a:pt x="4525107" y="8582"/>
                  </a:lnTo>
                  <a:lnTo>
                    <a:pt x="448259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98776" y="440436"/>
              <a:ext cx="4592320" cy="655320"/>
            </a:xfrm>
            <a:custGeom>
              <a:avLst/>
              <a:gdLst/>
              <a:ahLst/>
              <a:cxnLst/>
              <a:rect l="l" t="t" r="r" b="b"/>
              <a:pathLst>
                <a:path w="4592320" h="655319">
                  <a:moveTo>
                    <a:pt x="0" y="109219"/>
                  </a:moveTo>
                  <a:lnTo>
                    <a:pt x="8582" y="66704"/>
                  </a:lnTo>
                  <a:lnTo>
                    <a:pt x="31988" y="31988"/>
                  </a:lnTo>
                  <a:lnTo>
                    <a:pt x="66704" y="8582"/>
                  </a:lnTo>
                  <a:lnTo>
                    <a:pt x="109219" y="0"/>
                  </a:lnTo>
                  <a:lnTo>
                    <a:pt x="4482592" y="0"/>
                  </a:lnTo>
                  <a:lnTo>
                    <a:pt x="4525107" y="8582"/>
                  </a:lnTo>
                  <a:lnTo>
                    <a:pt x="4559823" y="31988"/>
                  </a:lnTo>
                  <a:lnTo>
                    <a:pt x="4583229" y="66704"/>
                  </a:lnTo>
                  <a:lnTo>
                    <a:pt x="4591812" y="109219"/>
                  </a:lnTo>
                  <a:lnTo>
                    <a:pt x="4591812" y="546100"/>
                  </a:lnTo>
                  <a:lnTo>
                    <a:pt x="4583229" y="588615"/>
                  </a:lnTo>
                  <a:lnTo>
                    <a:pt x="4559823" y="623331"/>
                  </a:lnTo>
                  <a:lnTo>
                    <a:pt x="4525107" y="646737"/>
                  </a:lnTo>
                  <a:lnTo>
                    <a:pt x="4482592" y="655319"/>
                  </a:lnTo>
                  <a:lnTo>
                    <a:pt x="109219" y="655319"/>
                  </a:lnTo>
                  <a:lnTo>
                    <a:pt x="66704" y="646737"/>
                  </a:lnTo>
                  <a:lnTo>
                    <a:pt x="31988" y="623331"/>
                  </a:lnTo>
                  <a:lnTo>
                    <a:pt x="8582" y="588615"/>
                  </a:lnTo>
                  <a:lnTo>
                    <a:pt x="0" y="546100"/>
                  </a:lnTo>
                  <a:lnTo>
                    <a:pt x="0" y="10921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29332" y="561797"/>
            <a:ext cx="4330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001F5F"/>
                </a:solidFill>
              </a:rPr>
              <a:t>ОРГАНИЗАЦИОННЫЙ</a:t>
            </a:r>
            <a:r>
              <a:rPr spc="25" dirty="0">
                <a:solidFill>
                  <a:srgbClr val="001F5F"/>
                </a:solidFill>
              </a:rPr>
              <a:t> </a:t>
            </a:r>
            <a:r>
              <a:rPr spc="-100" dirty="0">
                <a:solidFill>
                  <a:srgbClr val="001F5F"/>
                </a:solidFill>
              </a:rPr>
              <a:t>РАЗДЕЛ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022350" y="1429258"/>
            <a:ext cx="3307715" cy="1006475"/>
            <a:chOff x="1022350" y="1429258"/>
            <a:chExt cx="3307715" cy="1006475"/>
          </a:xfrm>
        </p:grpSpPr>
        <p:sp>
          <p:nvSpPr>
            <p:cNvPr id="8" name="object 8"/>
            <p:cNvSpPr/>
            <p:nvPr/>
          </p:nvSpPr>
          <p:spPr>
            <a:xfrm>
              <a:off x="1028700" y="1435608"/>
              <a:ext cx="3295015" cy="993775"/>
            </a:xfrm>
            <a:custGeom>
              <a:avLst/>
              <a:gdLst/>
              <a:ahLst/>
              <a:cxnLst/>
              <a:rect l="l" t="t" r="r" b="b"/>
              <a:pathLst>
                <a:path w="3295015" h="993775">
                  <a:moveTo>
                    <a:pt x="3129279" y="0"/>
                  </a:moveTo>
                  <a:lnTo>
                    <a:pt x="165608" y="0"/>
                  </a:lnTo>
                  <a:lnTo>
                    <a:pt x="121581" y="5917"/>
                  </a:lnTo>
                  <a:lnTo>
                    <a:pt x="82021" y="22615"/>
                  </a:lnTo>
                  <a:lnTo>
                    <a:pt x="48504" y="48513"/>
                  </a:lnTo>
                  <a:lnTo>
                    <a:pt x="22609" y="82032"/>
                  </a:lnTo>
                  <a:lnTo>
                    <a:pt x="5915" y="121590"/>
                  </a:lnTo>
                  <a:lnTo>
                    <a:pt x="0" y="165607"/>
                  </a:lnTo>
                  <a:lnTo>
                    <a:pt x="0" y="828039"/>
                  </a:lnTo>
                  <a:lnTo>
                    <a:pt x="5915" y="872057"/>
                  </a:lnTo>
                  <a:lnTo>
                    <a:pt x="22609" y="911615"/>
                  </a:lnTo>
                  <a:lnTo>
                    <a:pt x="48504" y="945133"/>
                  </a:lnTo>
                  <a:lnTo>
                    <a:pt x="82021" y="971032"/>
                  </a:lnTo>
                  <a:lnTo>
                    <a:pt x="121581" y="987730"/>
                  </a:lnTo>
                  <a:lnTo>
                    <a:pt x="165608" y="993647"/>
                  </a:lnTo>
                  <a:lnTo>
                    <a:pt x="3129279" y="993647"/>
                  </a:lnTo>
                  <a:lnTo>
                    <a:pt x="3173297" y="987730"/>
                  </a:lnTo>
                  <a:lnTo>
                    <a:pt x="3212855" y="971032"/>
                  </a:lnTo>
                  <a:lnTo>
                    <a:pt x="3246373" y="945133"/>
                  </a:lnTo>
                  <a:lnTo>
                    <a:pt x="3272272" y="911615"/>
                  </a:lnTo>
                  <a:lnTo>
                    <a:pt x="3288970" y="872057"/>
                  </a:lnTo>
                  <a:lnTo>
                    <a:pt x="3294888" y="828039"/>
                  </a:lnTo>
                  <a:lnTo>
                    <a:pt x="3294888" y="165607"/>
                  </a:lnTo>
                  <a:lnTo>
                    <a:pt x="3288970" y="121590"/>
                  </a:lnTo>
                  <a:lnTo>
                    <a:pt x="3272272" y="82032"/>
                  </a:lnTo>
                  <a:lnTo>
                    <a:pt x="3246374" y="48514"/>
                  </a:lnTo>
                  <a:lnTo>
                    <a:pt x="3212855" y="22615"/>
                  </a:lnTo>
                  <a:lnTo>
                    <a:pt x="3173297" y="5917"/>
                  </a:lnTo>
                  <a:lnTo>
                    <a:pt x="3129279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8700" y="1435608"/>
              <a:ext cx="3295015" cy="993775"/>
            </a:xfrm>
            <a:custGeom>
              <a:avLst/>
              <a:gdLst/>
              <a:ahLst/>
              <a:cxnLst/>
              <a:rect l="l" t="t" r="r" b="b"/>
              <a:pathLst>
                <a:path w="3295015" h="993775">
                  <a:moveTo>
                    <a:pt x="0" y="165607"/>
                  </a:moveTo>
                  <a:lnTo>
                    <a:pt x="5915" y="121590"/>
                  </a:lnTo>
                  <a:lnTo>
                    <a:pt x="22609" y="82032"/>
                  </a:lnTo>
                  <a:lnTo>
                    <a:pt x="48504" y="48513"/>
                  </a:lnTo>
                  <a:lnTo>
                    <a:pt x="82021" y="22615"/>
                  </a:lnTo>
                  <a:lnTo>
                    <a:pt x="121581" y="5917"/>
                  </a:lnTo>
                  <a:lnTo>
                    <a:pt x="165608" y="0"/>
                  </a:lnTo>
                  <a:lnTo>
                    <a:pt x="3129279" y="0"/>
                  </a:lnTo>
                  <a:lnTo>
                    <a:pt x="3173297" y="5917"/>
                  </a:lnTo>
                  <a:lnTo>
                    <a:pt x="3212855" y="22615"/>
                  </a:lnTo>
                  <a:lnTo>
                    <a:pt x="3246374" y="48514"/>
                  </a:lnTo>
                  <a:lnTo>
                    <a:pt x="3272272" y="82032"/>
                  </a:lnTo>
                  <a:lnTo>
                    <a:pt x="3288970" y="121590"/>
                  </a:lnTo>
                  <a:lnTo>
                    <a:pt x="3294888" y="165607"/>
                  </a:lnTo>
                  <a:lnTo>
                    <a:pt x="3294888" y="828039"/>
                  </a:lnTo>
                  <a:lnTo>
                    <a:pt x="3288970" y="872057"/>
                  </a:lnTo>
                  <a:lnTo>
                    <a:pt x="3272272" y="911615"/>
                  </a:lnTo>
                  <a:lnTo>
                    <a:pt x="3246373" y="945133"/>
                  </a:lnTo>
                  <a:lnTo>
                    <a:pt x="3212855" y="971032"/>
                  </a:lnTo>
                  <a:lnTo>
                    <a:pt x="3173297" y="987730"/>
                  </a:lnTo>
                  <a:lnTo>
                    <a:pt x="3129279" y="993647"/>
                  </a:lnTo>
                  <a:lnTo>
                    <a:pt x="165608" y="993647"/>
                  </a:lnTo>
                  <a:lnTo>
                    <a:pt x="121581" y="987730"/>
                  </a:lnTo>
                  <a:lnTo>
                    <a:pt x="82021" y="971032"/>
                  </a:lnTo>
                  <a:lnTo>
                    <a:pt x="48504" y="945133"/>
                  </a:lnTo>
                  <a:lnTo>
                    <a:pt x="22609" y="911615"/>
                  </a:lnTo>
                  <a:lnTo>
                    <a:pt x="5915" y="872057"/>
                  </a:lnTo>
                  <a:lnTo>
                    <a:pt x="0" y="828039"/>
                  </a:lnTo>
                  <a:lnTo>
                    <a:pt x="0" y="16560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57427" y="1670685"/>
            <a:ext cx="28365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3749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Психолого-педагогические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условия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22350" y="2634742"/>
            <a:ext cx="3307715" cy="1341755"/>
            <a:chOff x="1022350" y="2634742"/>
            <a:chExt cx="3307715" cy="1341755"/>
          </a:xfrm>
        </p:grpSpPr>
        <p:sp>
          <p:nvSpPr>
            <p:cNvPr id="12" name="object 12"/>
            <p:cNvSpPr/>
            <p:nvPr/>
          </p:nvSpPr>
          <p:spPr>
            <a:xfrm>
              <a:off x="1028700" y="2641092"/>
              <a:ext cx="3295015" cy="1329055"/>
            </a:xfrm>
            <a:custGeom>
              <a:avLst/>
              <a:gdLst/>
              <a:ahLst/>
              <a:cxnLst/>
              <a:rect l="l" t="t" r="r" b="b"/>
              <a:pathLst>
                <a:path w="3295015" h="1329054">
                  <a:moveTo>
                    <a:pt x="3073400" y="0"/>
                  </a:moveTo>
                  <a:lnTo>
                    <a:pt x="221487" y="0"/>
                  </a:lnTo>
                  <a:lnTo>
                    <a:pt x="176849" y="4500"/>
                  </a:lnTo>
                  <a:lnTo>
                    <a:pt x="135274" y="17408"/>
                  </a:lnTo>
                  <a:lnTo>
                    <a:pt x="97651" y="37832"/>
                  </a:lnTo>
                  <a:lnTo>
                    <a:pt x="64871" y="64881"/>
                  </a:lnTo>
                  <a:lnTo>
                    <a:pt x="37826" y="97662"/>
                  </a:lnTo>
                  <a:lnTo>
                    <a:pt x="17405" y="135284"/>
                  </a:lnTo>
                  <a:lnTo>
                    <a:pt x="4499" y="176857"/>
                  </a:lnTo>
                  <a:lnTo>
                    <a:pt x="0" y="221487"/>
                  </a:lnTo>
                  <a:lnTo>
                    <a:pt x="0" y="1107440"/>
                  </a:lnTo>
                  <a:lnTo>
                    <a:pt x="4499" y="1152070"/>
                  </a:lnTo>
                  <a:lnTo>
                    <a:pt x="17405" y="1193643"/>
                  </a:lnTo>
                  <a:lnTo>
                    <a:pt x="37826" y="1231265"/>
                  </a:lnTo>
                  <a:lnTo>
                    <a:pt x="64871" y="1264046"/>
                  </a:lnTo>
                  <a:lnTo>
                    <a:pt x="97651" y="1291095"/>
                  </a:lnTo>
                  <a:lnTo>
                    <a:pt x="135274" y="1311519"/>
                  </a:lnTo>
                  <a:lnTo>
                    <a:pt x="176849" y="1324427"/>
                  </a:lnTo>
                  <a:lnTo>
                    <a:pt x="221487" y="1328928"/>
                  </a:lnTo>
                  <a:lnTo>
                    <a:pt x="3073400" y="1328928"/>
                  </a:lnTo>
                  <a:lnTo>
                    <a:pt x="3118030" y="1324427"/>
                  </a:lnTo>
                  <a:lnTo>
                    <a:pt x="3159603" y="1311519"/>
                  </a:lnTo>
                  <a:lnTo>
                    <a:pt x="3197225" y="1291095"/>
                  </a:lnTo>
                  <a:lnTo>
                    <a:pt x="3230006" y="1264046"/>
                  </a:lnTo>
                  <a:lnTo>
                    <a:pt x="3257055" y="1231265"/>
                  </a:lnTo>
                  <a:lnTo>
                    <a:pt x="3277479" y="1193643"/>
                  </a:lnTo>
                  <a:lnTo>
                    <a:pt x="3290387" y="1152070"/>
                  </a:lnTo>
                  <a:lnTo>
                    <a:pt x="3294888" y="1107440"/>
                  </a:lnTo>
                  <a:lnTo>
                    <a:pt x="3294888" y="221487"/>
                  </a:lnTo>
                  <a:lnTo>
                    <a:pt x="3290387" y="176857"/>
                  </a:lnTo>
                  <a:lnTo>
                    <a:pt x="3277479" y="135284"/>
                  </a:lnTo>
                  <a:lnTo>
                    <a:pt x="3257055" y="97662"/>
                  </a:lnTo>
                  <a:lnTo>
                    <a:pt x="3230006" y="64881"/>
                  </a:lnTo>
                  <a:lnTo>
                    <a:pt x="3197225" y="37832"/>
                  </a:lnTo>
                  <a:lnTo>
                    <a:pt x="3159603" y="17408"/>
                  </a:lnTo>
                  <a:lnTo>
                    <a:pt x="3118030" y="4500"/>
                  </a:lnTo>
                  <a:lnTo>
                    <a:pt x="307340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28700" y="2641092"/>
              <a:ext cx="3295015" cy="1329055"/>
            </a:xfrm>
            <a:custGeom>
              <a:avLst/>
              <a:gdLst/>
              <a:ahLst/>
              <a:cxnLst/>
              <a:rect l="l" t="t" r="r" b="b"/>
              <a:pathLst>
                <a:path w="3295015" h="1329054">
                  <a:moveTo>
                    <a:pt x="0" y="221487"/>
                  </a:moveTo>
                  <a:lnTo>
                    <a:pt x="4499" y="176857"/>
                  </a:lnTo>
                  <a:lnTo>
                    <a:pt x="17405" y="135284"/>
                  </a:lnTo>
                  <a:lnTo>
                    <a:pt x="37826" y="97662"/>
                  </a:lnTo>
                  <a:lnTo>
                    <a:pt x="64871" y="64881"/>
                  </a:lnTo>
                  <a:lnTo>
                    <a:pt x="97651" y="37832"/>
                  </a:lnTo>
                  <a:lnTo>
                    <a:pt x="135274" y="17408"/>
                  </a:lnTo>
                  <a:lnTo>
                    <a:pt x="176849" y="4500"/>
                  </a:lnTo>
                  <a:lnTo>
                    <a:pt x="221487" y="0"/>
                  </a:lnTo>
                  <a:lnTo>
                    <a:pt x="3073400" y="0"/>
                  </a:lnTo>
                  <a:lnTo>
                    <a:pt x="3118030" y="4500"/>
                  </a:lnTo>
                  <a:lnTo>
                    <a:pt x="3159603" y="17408"/>
                  </a:lnTo>
                  <a:lnTo>
                    <a:pt x="3197225" y="37832"/>
                  </a:lnTo>
                  <a:lnTo>
                    <a:pt x="3230006" y="64881"/>
                  </a:lnTo>
                  <a:lnTo>
                    <a:pt x="3257055" y="97662"/>
                  </a:lnTo>
                  <a:lnTo>
                    <a:pt x="3277479" y="135284"/>
                  </a:lnTo>
                  <a:lnTo>
                    <a:pt x="3290387" y="176857"/>
                  </a:lnTo>
                  <a:lnTo>
                    <a:pt x="3294888" y="221487"/>
                  </a:lnTo>
                  <a:lnTo>
                    <a:pt x="3294888" y="1107440"/>
                  </a:lnTo>
                  <a:lnTo>
                    <a:pt x="3290387" y="1152070"/>
                  </a:lnTo>
                  <a:lnTo>
                    <a:pt x="3277479" y="1193643"/>
                  </a:lnTo>
                  <a:lnTo>
                    <a:pt x="3257055" y="1231265"/>
                  </a:lnTo>
                  <a:lnTo>
                    <a:pt x="3230006" y="1264046"/>
                  </a:lnTo>
                  <a:lnTo>
                    <a:pt x="3197225" y="1291095"/>
                  </a:lnTo>
                  <a:lnTo>
                    <a:pt x="3159603" y="1311519"/>
                  </a:lnTo>
                  <a:lnTo>
                    <a:pt x="3118030" y="1324427"/>
                  </a:lnTo>
                  <a:lnTo>
                    <a:pt x="3073400" y="1328928"/>
                  </a:lnTo>
                  <a:lnTo>
                    <a:pt x="221487" y="1328928"/>
                  </a:lnTo>
                  <a:lnTo>
                    <a:pt x="176849" y="1324427"/>
                  </a:lnTo>
                  <a:lnTo>
                    <a:pt x="135274" y="1311519"/>
                  </a:lnTo>
                  <a:lnTo>
                    <a:pt x="97651" y="1291095"/>
                  </a:lnTo>
                  <a:lnTo>
                    <a:pt x="64871" y="1264046"/>
                  </a:lnTo>
                  <a:lnTo>
                    <a:pt x="37826" y="1231265"/>
                  </a:lnTo>
                  <a:lnTo>
                    <a:pt x="17405" y="1193643"/>
                  </a:lnTo>
                  <a:lnTo>
                    <a:pt x="4499" y="1152070"/>
                  </a:lnTo>
                  <a:lnTo>
                    <a:pt x="0" y="1107440"/>
                  </a:lnTo>
                  <a:lnTo>
                    <a:pt x="0" y="22148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520444" y="2921888"/>
            <a:ext cx="231013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069" marR="5080" indent="-40005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Особенности организации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развивающей </a:t>
            </a:r>
            <a:r>
              <a:rPr sz="1600" spc="-5" dirty="0">
                <a:latin typeface="Times New Roman"/>
                <a:cs typeface="Times New Roman"/>
              </a:rPr>
              <a:t>предметно-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пространственной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022350" y="4175505"/>
            <a:ext cx="3307715" cy="1661795"/>
            <a:chOff x="1022350" y="4175505"/>
            <a:chExt cx="3307715" cy="1661795"/>
          </a:xfrm>
        </p:grpSpPr>
        <p:sp>
          <p:nvSpPr>
            <p:cNvPr id="16" name="object 16"/>
            <p:cNvSpPr/>
            <p:nvPr/>
          </p:nvSpPr>
          <p:spPr>
            <a:xfrm>
              <a:off x="1028700" y="4181855"/>
              <a:ext cx="3295015" cy="1649095"/>
            </a:xfrm>
            <a:custGeom>
              <a:avLst/>
              <a:gdLst/>
              <a:ahLst/>
              <a:cxnLst/>
              <a:rect l="l" t="t" r="r" b="b"/>
              <a:pathLst>
                <a:path w="3295015" h="1649095">
                  <a:moveTo>
                    <a:pt x="3020060" y="0"/>
                  </a:moveTo>
                  <a:lnTo>
                    <a:pt x="274828" y="0"/>
                  </a:lnTo>
                  <a:lnTo>
                    <a:pt x="225428" y="4428"/>
                  </a:lnTo>
                  <a:lnTo>
                    <a:pt x="178933" y="17196"/>
                  </a:lnTo>
                  <a:lnTo>
                    <a:pt x="136119" y="37526"/>
                  </a:lnTo>
                  <a:lnTo>
                    <a:pt x="97762" y="64642"/>
                  </a:lnTo>
                  <a:lnTo>
                    <a:pt x="64637" y="97767"/>
                  </a:lnTo>
                  <a:lnTo>
                    <a:pt x="37523" y="136125"/>
                  </a:lnTo>
                  <a:lnTo>
                    <a:pt x="17194" y="178938"/>
                  </a:lnTo>
                  <a:lnTo>
                    <a:pt x="4428" y="225432"/>
                  </a:lnTo>
                  <a:lnTo>
                    <a:pt x="0" y="274828"/>
                  </a:lnTo>
                  <a:lnTo>
                    <a:pt x="0" y="1374140"/>
                  </a:lnTo>
                  <a:lnTo>
                    <a:pt x="4428" y="1423539"/>
                  </a:lnTo>
                  <a:lnTo>
                    <a:pt x="17194" y="1470034"/>
                  </a:lnTo>
                  <a:lnTo>
                    <a:pt x="37523" y="1512848"/>
                  </a:lnTo>
                  <a:lnTo>
                    <a:pt x="64637" y="1551205"/>
                  </a:lnTo>
                  <a:lnTo>
                    <a:pt x="97762" y="1584330"/>
                  </a:lnTo>
                  <a:lnTo>
                    <a:pt x="136119" y="1611444"/>
                  </a:lnTo>
                  <a:lnTo>
                    <a:pt x="178933" y="1631773"/>
                  </a:lnTo>
                  <a:lnTo>
                    <a:pt x="225428" y="1644539"/>
                  </a:lnTo>
                  <a:lnTo>
                    <a:pt x="274828" y="1648968"/>
                  </a:lnTo>
                  <a:lnTo>
                    <a:pt x="3020060" y="1648968"/>
                  </a:lnTo>
                  <a:lnTo>
                    <a:pt x="3069455" y="1644539"/>
                  </a:lnTo>
                  <a:lnTo>
                    <a:pt x="3115949" y="1631773"/>
                  </a:lnTo>
                  <a:lnTo>
                    <a:pt x="3158762" y="1611444"/>
                  </a:lnTo>
                  <a:lnTo>
                    <a:pt x="3197120" y="1584330"/>
                  </a:lnTo>
                  <a:lnTo>
                    <a:pt x="3230245" y="1551205"/>
                  </a:lnTo>
                  <a:lnTo>
                    <a:pt x="3257361" y="1512848"/>
                  </a:lnTo>
                  <a:lnTo>
                    <a:pt x="3277691" y="1470034"/>
                  </a:lnTo>
                  <a:lnTo>
                    <a:pt x="3290459" y="1423539"/>
                  </a:lnTo>
                  <a:lnTo>
                    <a:pt x="3294888" y="1374140"/>
                  </a:lnTo>
                  <a:lnTo>
                    <a:pt x="3294888" y="274828"/>
                  </a:lnTo>
                  <a:lnTo>
                    <a:pt x="3290459" y="225432"/>
                  </a:lnTo>
                  <a:lnTo>
                    <a:pt x="3277691" y="178938"/>
                  </a:lnTo>
                  <a:lnTo>
                    <a:pt x="3257361" y="136125"/>
                  </a:lnTo>
                  <a:lnTo>
                    <a:pt x="3230245" y="97767"/>
                  </a:lnTo>
                  <a:lnTo>
                    <a:pt x="3197120" y="64642"/>
                  </a:lnTo>
                  <a:lnTo>
                    <a:pt x="3158762" y="37526"/>
                  </a:lnTo>
                  <a:lnTo>
                    <a:pt x="3115949" y="17196"/>
                  </a:lnTo>
                  <a:lnTo>
                    <a:pt x="3069455" y="4428"/>
                  </a:lnTo>
                  <a:lnTo>
                    <a:pt x="302006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8700" y="4181855"/>
              <a:ext cx="3295015" cy="1649095"/>
            </a:xfrm>
            <a:custGeom>
              <a:avLst/>
              <a:gdLst/>
              <a:ahLst/>
              <a:cxnLst/>
              <a:rect l="l" t="t" r="r" b="b"/>
              <a:pathLst>
                <a:path w="3295015" h="1649095">
                  <a:moveTo>
                    <a:pt x="0" y="274828"/>
                  </a:moveTo>
                  <a:lnTo>
                    <a:pt x="4428" y="225432"/>
                  </a:lnTo>
                  <a:lnTo>
                    <a:pt x="17194" y="178938"/>
                  </a:lnTo>
                  <a:lnTo>
                    <a:pt x="37523" y="136125"/>
                  </a:lnTo>
                  <a:lnTo>
                    <a:pt x="64637" y="97767"/>
                  </a:lnTo>
                  <a:lnTo>
                    <a:pt x="97762" y="64642"/>
                  </a:lnTo>
                  <a:lnTo>
                    <a:pt x="136119" y="37526"/>
                  </a:lnTo>
                  <a:lnTo>
                    <a:pt x="178933" y="17196"/>
                  </a:lnTo>
                  <a:lnTo>
                    <a:pt x="225428" y="4428"/>
                  </a:lnTo>
                  <a:lnTo>
                    <a:pt x="274828" y="0"/>
                  </a:lnTo>
                  <a:lnTo>
                    <a:pt x="3020060" y="0"/>
                  </a:lnTo>
                  <a:lnTo>
                    <a:pt x="3069455" y="4428"/>
                  </a:lnTo>
                  <a:lnTo>
                    <a:pt x="3115949" y="17196"/>
                  </a:lnTo>
                  <a:lnTo>
                    <a:pt x="3158762" y="37526"/>
                  </a:lnTo>
                  <a:lnTo>
                    <a:pt x="3197120" y="64642"/>
                  </a:lnTo>
                  <a:lnTo>
                    <a:pt x="3230245" y="97767"/>
                  </a:lnTo>
                  <a:lnTo>
                    <a:pt x="3257361" y="136125"/>
                  </a:lnTo>
                  <a:lnTo>
                    <a:pt x="3277691" y="178938"/>
                  </a:lnTo>
                  <a:lnTo>
                    <a:pt x="3290459" y="225432"/>
                  </a:lnTo>
                  <a:lnTo>
                    <a:pt x="3294888" y="274828"/>
                  </a:lnTo>
                  <a:lnTo>
                    <a:pt x="3294888" y="1374140"/>
                  </a:lnTo>
                  <a:lnTo>
                    <a:pt x="3290459" y="1423539"/>
                  </a:lnTo>
                  <a:lnTo>
                    <a:pt x="3277691" y="1470034"/>
                  </a:lnTo>
                  <a:lnTo>
                    <a:pt x="3257361" y="1512848"/>
                  </a:lnTo>
                  <a:lnTo>
                    <a:pt x="3230245" y="1551205"/>
                  </a:lnTo>
                  <a:lnTo>
                    <a:pt x="3197120" y="1584330"/>
                  </a:lnTo>
                  <a:lnTo>
                    <a:pt x="3158762" y="1611444"/>
                  </a:lnTo>
                  <a:lnTo>
                    <a:pt x="3115949" y="1631773"/>
                  </a:lnTo>
                  <a:lnTo>
                    <a:pt x="3069455" y="1644539"/>
                  </a:lnTo>
                  <a:lnTo>
                    <a:pt x="3020060" y="1648968"/>
                  </a:lnTo>
                  <a:lnTo>
                    <a:pt x="274828" y="1648968"/>
                  </a:lnTo>
                  <a:lnTo>
                    <a:pt x="225428" y="1644539"/>
                  </a:lnTo>
                  <a:lnTo>
                    <a:pt x="178933" y="1631773"/>
                  </a:lnTo>
                  <a:lnTo>
                    <a:pt x="136119" y="1611444"/>
                  </a:lnTo>
                  <a:lnTo>
                    <a:pt x="97762" y="1584330"/>
                  </a:lnTo>
                  <a:lnTo>
                    <a:pt x="64637" y="1551205"/>
                  </a:lnTo>
                  <a:lnTo>
                    <a:pt x="37523" y="1512848"/>
                  </a:lnTo>
                  <a:lnTo>
                    <a:pt x="17194" y="1470034"/>
                  </a:lnTo>
                  <a:lnTo>
                    <a:pt x="4428" y="1423539"/>
                  </a:lnTo>
                  <a:lnTo>
                    <a:pt x="0" y="1374140"/>
                  </a:lnTo>
                  <a:lnTo>
                    <a:pt x="0" y="27482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80286" y="4379214"/>
            <a:ext cx="279019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Материально-техническое</a:t>
            </a:r>
            <a:endParaRPr sz="16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обеспечение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программы,</a:t>
            </a:r>
            <a:endParaRPr sz="16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обеспеченность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методическими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материалами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средствами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обучения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dirty="0">
                <a:latin typeface="Times New Roman"/>
                <a:cs typeface="Times New Roman"/>
              </a:rPr>
              <a:t>воспитания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022850" y="5028946"/>
            <a:ext cx="3233420" cy="808355"/>
            <a:chOff x="5022850" y="5028946"/>
            <a:chExt cx="3233420" cy="808355"/>
          </a:xfrm>
        </p:grpSpPr>
        <p:sp>
          <p:nvSpPr>
            <p:cNvPr id="20" name="object 20"/>
            <p:cNvSpPr/>
            <p:nvPr/>
          </p:nvSpPr>
          <p:spPr>
            <a:xfrm>
              <a:off x="5029200" y="5035296"/>
              <a:ext cx="3220720" cy="795655"/>
            </a:xfrm>
            <a:custGeom>
              <a:avLst/>
              <a:gdLst/>
              <a:ahLst/>
              <a:cxnLst/>
              <a:rect l="l" t="t" r="r" b="b"/>
              <a:pathLst>
                <a:path w="3220720" h="795654">
                  <a:moveTo>
                    <a:pt x="3087624" y="0"/>
                  </a:moveTo>
                  <a:lnTo>
                    <a:pt x="132587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7"/>
                  </a:lnTo>
                  <a:lnTo>
                    <a:pt x="0" y="662939"/>
                  </a:lnTo>
                  <a:lnTo>
                    <a:pt x="6754" y="704848"/>
                  </a:lnTo>
                  <a:lnTo>
                    <a:pt x="25566" y="741245"/>
                  </a:lnTo>
                  <a:lnTo>
                    <a:pt x="54260" y="769946"/>
                  </a:lnTo>
                  <a:lnTo>
                    <a:pt x="90659" y="788768"/>
                  </a:lnTo>
                  <a:lnTo>
                    <a:pt x="132587" y="795527"/>
                  </a:lnTo>
                  <a:lnTo>
                    <a:pt x="3087624" y="795527"/>
                  </a:lnTo>
                  <a:lnTo>
                    <a:pt x="3129552" y="788768"/>
                  </a:lnTo>
                  <a:lnTo>
                    <a:pt x="3165951" y="769946"/>
                  </a:lnTo>
                  <a:lnTo>
                    <a:pt x="3194645" y="741245"/>
                  </a:lnTo>
                  <a:lnTo>
                    <a:pt x="3213457" y="704848"/>
                  </a:lnTo>
                  <a:lnTo>
                    <a:pt x="3220211" y="662939"/>
                  </a:lnTo>
                  <a:lnTo>
                    <a:pt x="3220211" y="132587"/>
                  </a:lnTo>
                  <a:lnTo>
                    <a:pt x="3213457" y="90659"/>
                  </a:lnTo>
                  <a:lnTo>
                    <a:pt x="3194645" y="54260"/>
                  </a:lnTo>
                  <a:lnTo>
                    <a:pt x="3165951" y="25566"/>
                  </a:lnTo>
                  <a:lnTo>
                    <a:pt x="3129552" y="6754"/>
                  </a:lnTo>
                  <a:lnTo>
                    <a:pt x="308762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29200" y="5035296"/>
              <a:ext cx="3220720" cy="795655"/>
            </a:xfrm>
            <a:custGeom>
              <a:avLst/>
              <a:gdLst/>
              <a:ahLst/>
              <a:cxnLst/>
              <a:rect l="l" t="t" r="r" b="b"/>
              <a:pathLst>
                <a:path w="3220720" h="795654">
                  <a:moveTo>
                    <a:pt x="0" y="132587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7" y="0"/>
                  </a:lnTo>
                  <a:lnTo>
                    <a:pt x="3087624" y="0"/>
                  </a:lnTo>
                  <a:lnTo>
                    <a:pt x="3129552" y="6754"/>
                  </a:lnTo>
                  <a:lnTo>
                    <a:pt x="3165951" y="25566"/>
                  </a:lnTo>
                  <a:lnTo>
                    <a:pt x="3194645" y="54260"/>
                  </a:lnTo>
                  <a:lnTo>
                    <a:pt x="3213457" y="90659"/>
                  </a:lnTo>
                  <a:lnTo>
                    <a:pt x="3220211" y="132587"/>
                  </a:lnTo>
                  <a:lnTo>
                    <a:pt x="3220211" y="662939"/>
                  </a:lnTo>
                  <a:lnTo>
                    <a:pt x="3213457" y="704848"/>
                  </a:lnTo>
                  <a:lnTo>
                    <a:pt x="3194645" y="741245"/>
                  </a:lnTo>
                  <a:lnTo>
                    <a:pt x="3165951" y="769946"/>
                  </a:lnTo>
                  <a:lnTo>
                    <a:pt x="3129552" y="788768"/>
                  </a:lnTo>
                  <a:lnTo>
                    <a:pt x="3087624" y="795527"/>
                  </a:lnTo>
                  <a:lnTo>
                    <a:pt x="132587" y="795527"/>
                  </a:lnTo>
                  <a:lnTo>
                    <a:pt x="90659" y="788768"/>
                  </a:lnTo>
                  <a:lnTo>
                    <a:pt x="54260" y="769946"/>
                  </a:lnTo>
                  <a:lnTo>
                    <a:pt x="25566" y="741245"/>
                  </a:lnTo>
                  <a:lnTo>
                    <a:pt x="6754" y="704848"/>
                  </a:lnTo>
                  <a:lnTo>
                    <a:pt x="0" y="662939"/>
                  </a:lnTo>
                  <a:lnTo>
                    <a:pt x="0" y="132587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602985" y="5171643"/>
            <a:ext cx="20751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Календарный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план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воспитательной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работы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022850" y="3908805"/>
            <a:ext cx="3233420" cy="808355"/>
            <a:chOff x="5022850" y="3908805"/>
            <a:chExt cx="3233420" cy="808355"/>
          </a:xfrm>
        </p:grpSpPr>
        <p:sp>
          <p:nvSpPr>
            <p:cNvPr id="24" name="object 24"/>
            <p:cNvSpPr/>
            <p:nvPr/>
          </p:nvSpPr>
          <p:spPr>
            <a:xfrm>
              <a:off x="5029200" y="3915155"/>
              <a:ext cx="3220720" cy="795655"/>
            </a:xfrm>
            <a:custGeom>
              <a:avLst/>
              <a:gdLst/>
              <a:ahLst/>
              <a:cxnLst/>
              <a:rect l="l" t="t" r="r" b="b"/>
              <a:pathLst>
                <a:path w="3220720" h="795654">
                  <a:moveTo>
                    <a:pt x="3087624" y="0"/>
                  </a:moveTo>
                  <a:lnTo>
                    <a:pt x="132587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8"/>
                  </a:lnTo>
                  <a:lnTo>
                    <a:pt x="0" y="662940"/>
                  </a:lnTo>
                  <a:lnTo>
                    <a:pt x="6754" y="704868"/>
                  </a:lnTo>
                  <a:lnTo>
                    <a:pt x="25566" y="741267"/>
                  </a:lnTo>
                  <a:lnTo>
                    <a:pt x="54260" y="769961"/>
                  </a:lnTo>
                  <a:lnTo>
                    <a:pt x="90659" y="788773"/>
                  </a:lnTo>
                  <a:lnTo>
                    <a:pt x="132587" y="795528"/>
                  </a:lnTo>
                  <a:lnTo>
                    <a:pt x="3087624" y="795528"/>
                  </a:lnTo>
                  <a:lnTo>
                    <a:pt x="3129552" y="788773"/>
                  </a:lnTo>
                  <a:lnTo>
                    <a:pt x="3165951" y="769961"/>
                  </a:lnTo>
                  <a:lnTo>
                    <a:pt x="3194645" y="741267"/>
                  </a:lnTo>
                  <a:lnTo>
                    <a:pt x="3213457" y="704868"/>
                  </a:lnTo>
                  <a:lnTo>
                    <a:pt x="3220211" y="662940"/>
                  </a:lnTo>
                  <a:lnTo>
                    <a:pt x="3220211" y="132588"/>
                  </a:lnTo>
                  <a:lnTo>
                    <a:pt x="3213457" y="90659"/>
                  </a:lnTo>
                  <a:lnTo>
                    <a:pt x="3194645" y="54260"/>
                  </a:lnTo>
                  <a:lnTo>
                    <a:pt x="3165951" y="25566"/>
                  </a:lnTo>
                  <a:lnTo>
                    <a:pt x="3129552" y="6754"/>
                  </a:lnTo>
                  <a:lnTo>
                    <a:pt x="308762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29200" y="3915155"/>
              <a:ext cx="3220720" cy="795655"/>
            </a:xfrm>
            <a:custGeom>
              <a:avLst/>
              <a:gdLst/>
              <a:ahLst/>
              <a:cxnLst/>
              <a:rect l="l" t="t" r="r" b="b"/>
              <a:pathLst>
                <a:path w="3220720" h="795654">
                  <a:moveTo>
                    <a:pt x="0" y="132588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7" y="0"/>
                  </a:lnTo>
                  <a:lnTo>
                    <a:pt x="3087624" y="0"/>
                  </a:lnTo>
                  <a:lnTo>
                    <a:pt x="3129552" y="6754"/>
                  </a:lnTo>
                  <a:lnTo>
                    <a:pt x="3165951" y="25566"/>
                  </a:lnTo>
                  <a:lnTo>
                    <a:pt x="3194645" y="54260"/>
                  </a:lnTo>
                  <a:lnTo>
                    <a:pt x="3213457" y="90659"/>
                  </a:lnTo>
                  <a:lnTo>
                    <a:pt x="3220211" y="132588"/>
                  </a:lnTo>
                  <a:lnTo>
                    <a:pt x="3220211" y="662940"/>
                  </a:lnTo>
                  <a:lnTo>
                    <a:pt x="3213457" y="704868"/>
                  </a:lnTo>
                  <a:lnTo>
                    <a:pt x="3194645" y="741267"/>
                  </a:lnTo>
                  <a:lnTo>
                    <a:pt x="3165951" y="769961"/>
                  </a:lnTo>
                  <a:lnTo>
                    <a:pt x="3129552" y="788773"/>
                  </a:lnTo>
                  <a:lnTo>
                    <a:pt x="3087624" y="795528"/>
                  </a:lnTo>
                  <a:lnTo>
                    <a:pt x="132587" y="795528"/>
                  </a:lnTo>
                  <a:lnTo>
                    <a:pt x="90659" y="788773"/>
                  </a:lnTo>
                  <a:lnTo>
                    <a:pt x="54260" y="769961"/>
                  </a:lnTo>
                  <a:lnTo>
                    <a:pt x="25566" y="741267"/>
                  </a:lnTo>
                  <a:lnTo>
                    <a:pt x="6754" y="704868"/>
                  </a:lnTo>
                  <a:lnTo>
                    <a:pt x="0" y="662940"/>
                  </a:lnTo>
                  <a:lnTo>
                    <a:pt x="0" y="13258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484114" y="4051172"/>
            <a:ext cx="23101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Режим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распорядок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дня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дошкольных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группах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022850" y="2806954"/>
            <a:ext cx="3233420" cy="808355"/>
            <a:chOff x="5022850" y="2806954"/>
            <a:chExt cx="3233420" cy="808355"/>
          </a:xfrm>
        </p:grpSpPr>
        <p:sp>
          <p:nvSpPr>
            <p:cNvPr id="28" name="object 28"/>
            <p:cNvSpPr/>
            <p:nvPr/>
          </p:nvSpPr>
          <p:spPr>
            <a:xfrm>
              <a:off x="5029200" y="2813304"/>
              <a:ext cx="3220720" cy="795655"/>
            </a:xfrm>
            <a:custGeom>
              <a:avLst/>
              <a:gdLst/>
              <a:ahLst/>
              <a:cxnLst/>
              <a:rect l="l" t="t" r="r" b="b"/>
              <a:pathLst>
                <a:path w="3220720" h="795654">
                  <a:moveTo>
                    <a:pt x="3087624" y="0"/>
                  </a:moveTo>
                  <a:lnTo>
                    <a:pt x="132587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7"/>
                  </a:lnTo>
                  <a:lnTo>
                    <a:pt x="0" y="662940"/>
                  </a:lnTo>
                  <a:lnTo>
                    <a:pt x="6754" y="704868"/>
                  </a:lnTo>
                  <a:lnTo>
                    <a:pt x="25566" y="741267"/>
                  </a:lnTo>
                  <a:lnTo>
                    <a:pt x="54260" y="769961"/>
                  </a:lnTo>
                  <a:lnTo>
                    <a:pt x="90659" y="788773"/>
                  </a:lnTo>
                  <a:lnTo>
                    <a:pt x="132587" y="795528"/>
                  </a:lnTo>
                  <a:lnTo>
                    <a:pt x="3087624" y="795528"/>
                  </a:lnTo>
                  <a:lnTo>
                    <a:pt x="3129552" y="788773"/>
                  </a:lnTo>
                  <a:lnTo>
                    <a:pt x="3165951" y="769961"/>
                  </a:lnTo>
                  <a:lnTo>
                    <a:pt x="3194645" y="741267"/>
                  </a:lnTo>
                  <a:lnTo>
                    <a:pt x="3213457" y="704868"/>
                  </a:lnTo>
                  <a:lnTo>
                    <a:pt x="3220211" y="662940"/>
                  </a:lnTo>
                  <a:lnTo>
                    <a:pt x="3220211" y="132587"/>
                  </a:lnTo>
                  <a:lnTo>
                    <a:pt x="3213457" y="90659"/>
                  </a:lnTo>
                  <a:lnTo>
                    <a:pt x="3194645" y="54260"/>
                  </a:lnTo>
                  <a:lnTo>
                    <a:pt x="3165951" y="25566"/>
                  </a:lnTo>
                  <a:lnTo>
                    <a:pt x="3129552" y="6754"/>
                  </a:lnTo>
                  <a:lnTo>
                    <a:pt x="308762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29200" y="2813304"/>
              <a:ext cx="3220720" cy="795655"/>
            </a:xfrm>
            <a:custGeom>
              <a:avLst/>
              <a:gdLst/>
              <a:ahLst/>
              <a:cxnLst/>
              <a:rect l="l" t="t" r="r" b="b"/>
              <a:pathLst>
                <a:path w="3220720" h="795654">
                  <a:moveTo>
                    <a:pt x="0" y="132587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7" y="0"/>
                  </a:lnTo>
                  <a:lnTo>
                    <a:pt x="3087624" y="0"/>
                  </a:lnTo>
                  <a:lnTo>
                    <a:pt x="3129552" y="6754"/>
                  </a:lnTo>
                  <a:lnTo>
                    <a:pt x="3165951" y="25566"/>
                  </a:lnTo>
                  <a:lnTo>
                    <a:pt x="3194645" y="54260"/>
                  </a:lnTo>
                  <a:lnTo>
                    <a:pt x="3213457" y="90659"/>
                  </a:lnTo>
                  <a:lnTo>
                    <a:pt x="3220211" y="132587"/>
                  </a:lnTo>
                  <a:lnTo>
                    <a:pt x="3220211" y="662940"/>
                  </a:lnTo>
                  <a:lnTo>
                    <a:pt x="3213457" y="704868"/>
                  </a:lnTo>
                  <a:lnTo>
                    <a:pt x="3194645" y="741267"/>
                  </a:lnTo>
                  <a:lnTo>
                    <a:pt x="3165951" y="769961"/>
                  </a:lnTo>
                  <a:lnTo>
                    <a:pt x="3129552" y="788773"/>
                  </a:lnTo>
                  <a:lnTo>
                    <a:pt x="3087624" y="795528"/>
                  </a:lnTo>
                  <a:lnTo>
                    <a:pt x="132587" y="795528"/>
                  </a:lnTo>
                  <a:lnTo>
                    <a:pt x="90659" y="788773"/>
                  </a:lnTo>
                  <a:lnTo>
                    <a:pt x="54260" y="769961"/>
                  </a:lnTo>
                  <a:lnTo>
                    <a:pt x="25566" y="741267"/>
                  </a:lnTo>
                  <a:lnTo>
                    <a:pt x="6754" y="704868"/>
                  </a:lnTo>
                  <a:lnTo>
                    <a:pt x="0" y="662940"/>
                  </a:lnTo>
                  <a:lnTo>
                    <a:pt x="0" y="132587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308853" y="2948381"/>
            <a:ext cx="2661920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Кадровые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условия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реализации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Программы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022850" y="1429258"/>
            <a:ext cx="3233420" cy="1155700"/>
            <a:chOff x="5022850" y="1429258"/>
            <a:chExt cx="3233420" cy="1155700"/>
          </a:xfrm>
        </p:grpSpPr>
        <p:sp>
          <p:nvSpPr>
            <p:cNvPr id="32" name="object 32"/>
            <p:cNvSpPr/>
            <p:nvPr/>
          </p:nvSpPr>
          <p:spPr>
            <a:xfrm>
              <a:off x="5029200" y="1435608"/>
              <a:ext cx="3220720" cy="1143000"/>
            </a:xfrm>
            <a:custGeom>
              <a:avLst/>
              <a:gdLst/>
              <a:ahLst/>
              <a:cxnLst/>
              <a:rect l="l" t="t" r="r" b="b"/>
              <a:pathLst>
                <a:path w="3220720" h="1143000">
                  <a:moveTo>
                    <a:pt x="3029711" y="0"/>
                  </a:moveTo>
                  <a:lnTo>
                    <a:pt x="190500" y="0"/>
                  </a:lnTo>
                  <a:lnTo>
                    <a:pt x="146837" y="5034"/>
                  </a:lnTo>
                  <a:lnTo>
                    <a:pt x="106746" y="19372"/>
                  </a:lnTo>
                  <a:lnTo>
                    <a:pt x="71374" y="41867"/>
                  </a:lnTo>
                  <a:lnTo>
                    <a:pt x="41867" y="71374"/>
                  </a:lnTo>
                  <a:lnTo>
                    <a:pt x="19372" y="106746"/>
                  </a:lnTo>
                  <a:lnTo>
                    <a:pt x="5034" y="146837"/>
                  </a:lnTo>
                  <a:lnTo>
                    <a:pt x="0" y="190500"/>
                  </a:lnTo>
                  <a:lnTo>
                    <a:pt x="0" y="952500"/>
                  </a:lnTo>
                  <a:lnTo>
                    <a:pt x="5034" y="996162"/>
                  </a:lnTo>
                  <a:lnTo>
                    <a:pt x="19372" y="1036253"/>
                  </a:lnTo>
                  <a:lnTo>
                    <a:pt x="41867" y="1071625"/>
                  </a:lnTo>
                  <a:lnTo>
                    <a:pt x="71374" y="1101132"/>
                  </a:lnTo>
                  <a:lnTo>
                    <a:pt x="106746" y="1123627"/>
                  </a:lnTo>
                  <a:lnTo>
                    <a:pt x="146837" y="1137965"/>
                  </a:lnTo>
                  <a:lnTo>
                    <a:pt x="190500" y="1143000"/>
                  </a:lnTo>
                  <a:lnTo>
                    <a:pt x="3029711" y="1143000"/>
                  </a:lnTo>
                  <a:lnTo>
                    <a:pt x="3073374" y="1137965"/>
                  </a:lnTo>
                  <a:lnTo>
                    <a:pt x="3113465" y="1123627"/>
                  </a:lnTo>
                  <a:lnTo>
                    <a:pt x="3148837" y="1101132"/>
                  </a:lnTo>
                  <a:lnTo>
                    <a:pt x="3178344" y="1071625"/>
                  </a:lnTo>
                  <a:lnTo>
                    <a:pt x="3200839" y="1036253"/>
                  </a:lnTo>
                  <a:lnTo>
                    <a:pt x="3215177" y="996162"/>
                  </a:lnTo>
                  <a:lnTo>
                    <a:pt x="3220211" y="952500"/>
                  </a:lnTo>
                  <a:lnTo>
                    <a:pt x="3220211" y="190500"/>
                  </a:lnTo>
                  <a:lnTo>
                    <a:pt x="3215177" y="146837"/>
                  </a:lnTo>
                  <a:lnTo>
                    <a:pt x="3200839" y="106746"/>
                  </a:lnTo>
                  <a:lnTo>
                    <a:pt x="3178344" y="71374"/>
                  </a:lnTo>
                  <a:lnTo>
                    <a:pt x="3148837" y="41867"/>
                  </a:lnTo>
                  <a:lnTo>
                    <a:pt x="3113465" y="19372"/>
                  </a:lnTo>
                  <a:lnTo>
                    <a:pt x="3073374" y="5034"/>
                  </a:lnTo>
                  <a:lnTo>
                    <a:pt x="3029711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029200" y="1435608"/>
              <a:ext cx="3220720" cy="1143000"/>
            </a:xfrm>
            <a:custGeom>
              <a:avLst/>
              <a:gdLst/>
              <a:ahLst/>
              <a:cxnLst/>
              <a:rect l="l" t="t" r="r" b="b"/>
              <a:pathLst>
                <a:path w="3220720" h="1143000">
                  <a:moveTo>
                    <a:pt x="0" y="190500"/>
                  </a:moveTo>
                  <a:lnTo>
                    <a:pt x="5034" y="146837"/>
                  </a:lnTo>
                  <a:lnTo>
                    <a:pt x="19372" y="106746"/>
                  </a:lnTo>
                  <a:lnTo>
                    <a:pt x="41867" y="71374"/>
                  </a:lnTo>
                  <a:lnTo>
                    <a:pt x="71374" y="41867"/>
                  </a:lnTo>
                  <a:lnTo>
                    <a:pt x="106746" y="19372"/>
                  </a:lnTo>
                  <a:lnTo>
                    <a:pt x="146837" y="5034"/>
                  </a:lnTo>
                  <a:lnTo>
                    <a:pt x="190500" y="0"/>
                  </a:lnTo>
                  <a:lnTo>
                    <a:pt x="3029711" y="0"/>
                  </a:lnTo>
                  <a:lnTo>
                    <a:pt x="3073374" y="5034"/>
                  </a:lnTo>
                  <a:lnTo>
                    <a:pt x="3113465" y="19372"/>
                  </a:lnTo>
                  <a:lnTo>
                    <a:pt x="3148837" y="41867"/>
                  </a:lnTo>
                  <a:lnTo>
                    <a:pt x="3178344" y="71374"/>
                  </a:lnTo>
                  <a:lnTo>
                    <a:pt x="3200839" y="106746"/>
                  </a:lnTo>
                  <a:lnTo>
                    <a:pt x="3215177" y="146837"/>
                  </a:lnTo>
                  <a:lnTo>
                    <a:pt x="3220211" y="190500"/>
                  </a:lnTo>
                  <a:lnTo>
                    <a:pt x="3220211" y="952500"/>
                  </a:lnTo>
                  <a:lnTo>
                    <a:pt x="3215177" y="996162"/>
                  </a:lnTo>
                  <a:lnTo>
                    <a:pt x="3200839" y="1036253"/>
                  </a:lnTo>
                  <a:lnTo>
                    <a:pt x="3178344" y="1071625"/>
                  </a:lnTo>
                  <a:lnTo>
                    <a:pt x="3148837" y="1101132"/>
                  </a:lnTo>
                  <a:lnTo>
                    <a:pt x="3113465" y="1123627"/>
                  </a:lnTo>
                  <a:lnTo>
                    <a:pt x="3073374" y="1137965"/>
                  </a:lnTo>
                  <a:lnTo>
                    <a:pt x="3029711" y="1143000"/>
                  </a:lnTo>
                  <a:lnTo>
                    <a:pt x="190500" y="1143000"/>
                  </a:lnTo>
                  <a:lnTo>
                    <a:pt x="146837" y="1137965"/>
                  </a:lnTo>
                  <a:lnTo>
                    <a:pt x="106746" y="1123627"/>
                  </a:lnTo>
                  <a:lnTo>
                    <a:pt x="71374" y="1101132"/>
                  </a:lnTo>
                  <a:lnTo>
                    <a:pt x="41867" y="1071625"/>
                  </a:lnTo>
                  <a:lnTo>
                    <a:pt x="19372" y="1036253"/>
                  </a:lnTo>
                  <a:lnTo>
                    <a:pt x="5034" y="996162"/>
                  </a:lnTo>
                  <a:lnTo>
                    <a:pt x="0" y="952500"/>
                  </a:lnTo>
                  <a:lnTo>
                    <a:pt x="0" y="19050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246878" y="1623186"/>
            <a:ext cx="278638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Перечень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литературных,</a:t>
            </a:r>
            <a:endParaRPr sz="16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музыкальных,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художественных,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анимационных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произведений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81273" y="537718"/>
            <a:ext cx="2795905" cy="668020"/>
            <a:chOff x="3081273" y="537718"/>
            <a:chExt cx="2795905" cy="668020"/>
          </a:xfrm>
        </p:grpSpPr>
        <p:sp>
          <p:nvSpPr>
            <p:cNvPr id="3" name="object 3"/>
            <p:cNvSpPr/>
            <p:nvPr/>
          </p:nvSpPr>
          <p:spPr>
            <a:xfrm>
              <a:off x="3087623" y="544068"/>
              <a:ext cx="2783205" cy="655320"/>
            </a:xfrm>
            <a:custGeom>
              <a:avLst/>
              <a:gdLst/>
              <a:ahLst/>
              <a:cxnLst/>
              <a:rect l="l" t="t" r="r" b="b"/>
              <a:pathLst>
                <a:path w="2783204" h="655319">
                  <a:moveTo>
                    <a:pt x="2673604" y="0"/>
                  </a:moveTo>
                  <a:lnTo>
                    <a:pt x="109219" y="0"/>
                  </a:lnTo>
                  <a:lnTo>
                    <a:pt x="66704" y="8582"/>
                  </a:lnTo>
                  <a:lnTo>
                    <a:pt x="31988" y="31988"/>
                  </a:lnTo>
                  <a:lnTo>
                    <a:pt x="8582" y="66704"/>
                  </a:lnTo>
                  <a:lnTo>
                    <a:pt x="0" y="109220"/>
                  </a:lnTo>
                  <a:lnTo>
                    <a:pt x="0" y="546100"/>
                  </a:lnTo>
                  <a:lnTo>
                    <a:pt x="8582" y="588615"/>
                  </a:lnTo>
                  <a:lnTo>
                    <a:pt x="31988" y="623331"/>
                  </a:lnTo>
                  <a:lnTo>
                    <a:pt x="66704" y="646737"/>
                  </a:lnTo>
                  <a:lnTo>
                    <a:pt x="109219" y="655320"/>
                  </a:lnTo>
                  <a:lnTo>
                    <a:pt x="2673604" y="655320"/>
                  </a:lnTo>
                  <a:lnTo>
                    <a:pt x="2716119" y="646737"/>
                  </a:lnTo>
                  <a:lnTo>
                    <a:pt x="2750835" y="623331"/>
                  </a:lnTo>
                  <a:lnTo>
                    <a:pt x="2774241" y="588615"/>
                  </a:lnTo>
                  <a:lnTo>
                    <a:pt x="2782824" y="546100"/>
                  </a:lnTo>
                  <a:lnTo>
                    <a:pt x="2782824" y="109220"/>
                  </a:lnTo>
                  <a:lnTo>
                    <a:pt x="2774241" y="66704"/>
                  </a:lnTo>
                  <a:lnTo>
                    <a:pt x="2750835" y="31988"/>
                  </a:lnTo>
                  <a:lnTo>
                    <a:pt x="2716119" y="8582"/>
                  </a:lnTo>
                  <a:lnTo>
                    <a:pt x="267360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87623" y="544068"/>
              <a:ext cx="2783205" cy="655320"/>
            </a:xfrm>
            <a:custGeom>
              <a:avLst/>
              <a:gdLst/>
              <a:ahLst/>
              <a:cxnLst/>
              <a:rect l="l" t="t" r="r" b="b"/>
              <a:pathLst>
                <a:path w="2783204" h="655319">
                  <a:moveTo>
                    <a:pt x="0" y="109220"/>
                  </a:moveTo>
                  <a:lnTo>
                    <a:pt x="8582" y="66704"/>
                  </a:lnTo>
                  <a:lnTo>
                    <a:pt x="31988" y="31988"/>
                  </a:lnTo>
                  <a:lnTo>
                    <a:pt x="66704" y="8582"/>
                  </a:lnTo>
                  <a:lnTo>
                    <a:pt x="109219" y="0"/>
                  </a:lnTo>
                  <a:lnTo>
                    <a:pt x="2673604" y="0"/>
                  </a:lnTo>
                  <a:lnTo>
                    <a:pt x="2716119" y="8582"/>
                  </a:lnTo>
                  <a:lnTo>
                    <a:pt x="2750835" y="31988"/>
                  </a:lnTo>
                  <a:lnTo>
                    <a:pt x="2774241" y="66704"/>
                  </a:lnTo>
                  <a:lnTo>
                    <a:pt x="2782824" y="109220"/>
                  </a:lnTo>
                  <a:lnTo>
                    <a:pt x="2782824" y="546100"/>
                  </a:lnTo>
                  <a:lnTo>
                    <a:pt x="2774241" y="588615"/>
                  </a:lnTo>
                  <a:lnTo>
                    <a:pt x="2750835" y="623331"/>
                  </a:lnTo>
                  <a:lnTo>
                    <a:pt x="2716119" y="646737"/>
                  </a:lnTo>
                  <a:lnTo>
                    <a:pt x="2673604" y="655320"/>
                  </a:lnTo>
                  <a:lnTo>
                    <a:pt x="109219" y="655320"/>
                  </a:lnTo>
                  <a:lnTo>
                    <a:pt x="66704" y="646737"/>
                  </a:lnTo>
                  <a:lnTo>
                    <a:pt x="31988" y="623331"/>
                  </a:lnTo>
                  <a:lnTo>
                    <a:pt x="8582" y="588615"/>
                  </a:lnTo>
                  <a:lnTo>
                    <a:pt x="0" y="546100"/>
                  </a:lnTo>
                  <a:lnTo>
                    <a:pt x="0" y="10922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64407" y="665479"/>
            <a:ext cx="14293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1F5F"/>
                </a:solidFill>
              </a:rPr>
              <a:t>Режим</a:t>
            </a:r>
            <a:r>
              <a:rPr spc="-6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дня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E76D3D-2440-AEE1-040D-4501E02FA3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67" t="15926" r="30000" b="4074"/>
          <a:stretch/>
        </p:blipFill>
        <p:spPr>
          <a:xfrm>
            <a:off x="2895600" y="1318591"/>
            <a:ext cx="3810000" cy="447260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72029" y="482854"/>
            <a:ext cx="4932680" cy="602615"/>
            <a:chOff x="2272029" y="482854"/>
            <a:chExt cx="4932680" cy="602615"/>
          </a:xfrm>
        </p:grpSpPr>
        <p:sp>
          <p:nvSpPr>
            <p:cNvPr id="3" name="object 3"/>
            <p:cNvSpPr/>
            <p:nvPr/>
          </p:nvSpPr>
          <p:spPr>
            <a:xfrm>
              <a:off x="2278379" y="489204"/>
              <a:ext cx="4919980" cy="589915"/>
            </a:xfrm>
            <a:custGeom>
              <a:avLst/>
              <a:gdLst/>
              <a:ahLst/>
              <a:cxnLst/>
              <a:rect l="l" t="t" r="r" b="b"/>
              <a:pathLst>
                <a:path w="4919980" h="589915">
                  <a:moveTo>
                    <a:pt x="4821174" y="0"/>
                  </a:moveTo>
                  <a:lnTo>
                    <a:pt x="98297" y="0"/>
                  </a:lnTo>
                  <a:lnTo>
                    <a:pt x="60061" y="7733"/>
                  </a:lnTo>
                  <a:lnTo>
                    <a:pt x="28813" y="28813"/>
                  </a:lnTo>
                  <a:lnTo>
                    <a:pt x="7733" y="60061"/>
                  </a:lnTo>
                  <a:lnTo>
                    <a:pt x="0" y="98298"/>
                  </a:lnTo>
                  <a:lnTo>
                    <a:pt x="0" y="491490"/>
                  </a:lnTo>
                  <a:lnTo>
                    <a:pt x="7733" y="529726"/>
                  </a:lnTo>
                  <a:lnTo>
                    <a:pt x="28813" y="560974"/>
                  </a:lnTo>
                  <a:lnTo>
                    <a:pt x="60061" y="582054"/>
                  </a:lnTo>
                  <a:lnTo>
                    <a:pt x="98297" y="589788"/>
                  </a:lnTo>
                  <a:lnTo>
                    <a:pt x="4821174" y="589788"/>
                  </a:lnTo>
                  <a:lnTo>
                    <a:pt x="4859410" y="582054"/>
                  </a:lnTo>
                  <a:lnTo>
                    <a:pt x="4890658" y="560974"/>
                  </a:lnTo>
                  <a:lnTo>
                    <a:pt x="4911738" y="529726"/>
                  </a:lnTo>
                  <a:lnTo>
                    <a:pt x="4919472" y="491490"/>
                  </a:lnTo>
                  <a:lnTo>
                    <a:pt x="4919472" y="98298"/>
                  </a:lnTo>
                  <a:lnTo>
                    <a:pt x="4911738" y="60061"/>
                  </a:lnTo>
                  <a:lnTo>
                    <a:pt x="4890658" y="28813"/>
                  </a:lnTo>
                  <a:lnTo>
                    <a:pt x="4859410" y="7733"/>
                  </a:lnTo>
                  <a:lnTo>
                    <a:pt x="482117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78379" y="489204"/>
              <a:ext cx="4919980" cy="589915"/>
            </a:xfrm>
            <a:custGeom>
              <a:avLst/>
              <a:gdLst/>
              <a:ahLst/>
              <a:cxnLst/>
              <a:rect l="l" t="t" r="r" b="b"/>
              <a:pathLst>
                <a:path w="4919980" h="589915">
                  <a:moveTo>
                    <a:pt x="0" y="98298"/>
                  </a:moveTo>
                  <a:lnTo>
                    <a:pt x="7733" y="60061"/>
                  </a:lnTo>
                  <a:lnTo>
                    <a:pt x="28813" y="28813"/>
                  </a:lnTo>
                  <a:lnTo>
                    <a:pt x="60061" y="7733"/>
                  </a:lnTo>
                  <a:lnTo>
                    <a:pt x="98297" y="0"/>
                  </a:lnTo>
                  <a:lnTo>
                    <a:pt x="4821174" y="0"/>
                  </a:lnTo>
                  <a:lnTo>
                    <a:pt x="4859410" y="7733"/>
                  </a:lnTo>
                  <a:lnTo>
                    <a:pt x="4890658" y="28813"/>
                  </a:lnTo>
                  <a:lnTo>
                    <a:pt x="4911738" y="60061"/>
                  </a:lnTo>
                  <a:lnTo>
                    <a:pt x="4919472" y="98298"/>
                  </a:lnTo>
                  <a:lnTo>
                    <a:pt x="4919472" y="491490"/>
                  </a:lnTo>
                  <a:lnTo>
                    <a:pt x="4911738" y="529726"/>
                  </a:lnTo>
                  <a:lnTo>
                    <a:pt x="4890658" y="560974"/>
                  </a:lnTo>
                  <a:lnTo>
                    <a:pt x="4859410" y="582054"/>
                  </a:lnTo>
                  <a:lnTo>
                    <a:pt x="4821174" y="589788"/>
                  </a:lnTo>
                  <a:lnTo>
                    <a:pt x="98297" y="589788"/>
                  </a:lnTo>
                  <a:lnTo>
                    <a:pt x="60061" y="582054"/>
                  </a:lnTo>
                  <a:lnTo>
                    <a:pt x="28813" y="560974"/>
                  </a:lnTo>
                  <a:lnTo>
                    <a:pt x="7733" y="529726"/>
                  </a:lnTo>
                  <a:lnTo>
                    <a:pt x="0" y="491490"/>
                  </a:lnTo>
                  <a:lnTo>
                    <a:pt x="0" y="98298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97073" y="577341"/>
            <a:ext cx="44811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1F5F"/>
                </a:solidFill>
              </a:rPr>
              <a:t>Режим</a:t>
            </a:r>
            <a:r>
              <a:rPr dirty="0">
                <a:solidFill>
                  <a:srgbClr val="001F5F"/>
                </a:solidFill>
              </a:rPr>
              <a:t> дня</a:t>
            </a:r>
            <a:r>
              <a:rPr spc="-1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в</a:t>
            </a:r>
            <a:r>
              <a:rPr spc="-5" dirty="0">
                <a:solidFill>
                  <a:srgbClr val="001F5F"/>
                </a:solidFill>
              </a:rPr>
              <a:t> </a:t>
            </a:r>
            <a:r>
              <a:rPr spc="-20" dirty="0">
                <a:solidFill>
                  <a:srgbClr val="001F5F"/>
                </a:solidFill>
              </a:rPr>
              <a:t>дошкольных</a:t>
            </a:r>
            <a:r>
              <a:rPr spc="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группах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396108" y="6026302"/>
            <a:ext cx="62230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Режим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дня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устанавливаются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учётом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требований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СанПиН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1.2.3685-21.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Режим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питания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регулируется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требованиями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СанПиН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2.3/2.4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3590-20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32962A-4CA5-422D-4459-B54779E3C3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3" t="17408" r="30000" b="4074"/>
          <a:stretch/>
        </p:blipFill>
        <p:spPr>
          <a:xfrm>
            <a:off x="2590800" y="1201882"/>
            <a:ext cx="3810000" cy="45893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50867" y="1292732"/>
            <a:ext cx="13525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П</a:t>
            </a:r>
            <a:r>
              <a:rPr sz="2000" b="1" spc="5" dirty="0">
                <a:latin typeface="Times New Roman"/>
                <a:cs typeface="Times New Roman"/>
              </a:rPr>
              <a:t>ро</a:t>
            </a:r>
            <a:r>
              <a:rPr sz="2000" b="1" spc="-5" dirty="0">
                <a:latin typeface="Times New Roman"/>
                <a:cs typeface="Times New Roman"/>
              </a:rPr>
              <a:t>г</a:t>
            </a:r>
            <a:r>
              <a:rPr sz="2000" b="1" spc="5" dirty="0">
                <a:latin typeface="Times New Roman"/>
                <a:cs typeface="Times New Roman"/>
              </a:rPr>
              <a:t>ра</a:t>
            </a:r>
            <a:r>
              <a:rPr sz="2000" b="1" spc="-5" dirty="0">
                <a:latin typeface="Times New Roman"/>
                <a:cs typeface="Times New Roman"/>
              </a:rPr>
              <a:t>м</a:t>
            </a:r>
            <a:r>
              <a:rPr sz="2000" b="1" spc="-15" dirty="0">
                <a:latin typeface="Times New Roman"/>
                <a:cs typeface="Times New Roman"/>
              </a:rPr>
              <a:t>м</a:t>
            </a:r>
            <a:r>
              <a:rPr sz="2000" b="1" dirty="0"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6790" y="1599056"/>
            <a:ext cx="7741920" cy="29978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478915" algn="just">
              <a:lnSpc>
                <a:spcPct val="100000"/>
              </a:lnSpc>
              <a:spcBef>
                <a:spcPts val="700"/>
              </a:spcBef>
            </a:pPr>
            <a:r>
              <a:rPr sz="1800" spc="-10" dirty="0">
                <a:latin typeface="Times New Roman"/>
                <a:cs typeface="Times New Roman"/>
              </a:rPr>
              <a:t>позволяет </a:t>
            </a:r>
            <a:r>
              <a:rPr sz="1800" spc="-5" dirty="0">
                <a:latin typeface="Times New Roman"/>
                <a:cs typeface="Times New Roman"/>
              </a:rPr>
              <a:t>реализовать </a:t>
            </a:r>
            <a:r>
              <a:rPr sz="1800" dirty="0">
                <a:latin typeface="Times New Roman"/>
                <a:cs typeface="Times New Roman"/>
              </a:rPr>
              <a:t>основополагающие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функции:</a:t>
            </a:r>
            <a:endParaRPr sz="1800">
              <a:latin typeface="Times New Roman"/>
              <a:cs typeface="Times New Roman"/>
            </a:endParaRPr>
          </a:p>
          <a:p>
            <a:pPr marL="12700" marR="5080" indent="342900" algn="just">
              <a:lnSpc>
                <a:spcPct val="100000"/>
              </a:lnSpc>
              <a:spcBef>
                <a:spcPts val="600"/>
              </a:spcBef>
              <a:buAutoNum type="arabicParenR"/>
              <a:tabLst>
                <a:tab pos="633730" algn="l"/>
              </a:tabLst>
            </a:pPr>
            <a:r>
              <a:rPr sz="1800" spc="-10" dirty="0">
                <a:latin typeface="Times New Roman"/>
                <a:cs typeface="Times New Roman"/>
              </a:rPr>
              <a:t>обучение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воспитание </a:t>
            </a:r>
            <a:r>
              <a:rPr sz="1800" spc="-15" dirty="0">
                <a:latin typeface="Times New Roman"/>
                <a:cs typeface="Times New Roman"/>
              </a:rPr>
              <a:t>ребенка </a:t>
            </a:r>
            <a:r>
              <a:rPr sz="1800" spc="-20" dirty="0">
                <a:latin typeface="Times New Roman"/>
                <a:cs typeface="Times New Roman"/>
              </a:rPr>
              <a:t>дошкольного </a:t>
            </a:r>
            <a:r>
              <a:rPr sz="1800" dirty="0">
                <a:latin typeface="Times New Roman"/>
                <a:cs typeface="Times New Roman"/>
              </a:rPr>
              <a:t>возраста </a:t>
            </a:r>
            <a:r>
              <a:rPr sz="1800" spc="-15" dirty="0">
                <a:latin typeface="Times New Roman"/>
                <a:cs typeface="Times New Roman"/>
              </a:rPr>
              <a:t>как </a:t>
            </a:r>
            <a:r>
              <a:rPr sz="1800" spc="-5" dirty="0">
                <a:latin typeface="Times New Roman"/>
                <a:cs typeface="Times New Roman"/>
              </a:rPr>
              <a:t>гражданина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Российской </a:t>
            </a:r>
            <a:r>
              <a:rPr sz="1800" spc="-5" dirty="0">
                <a:latin typeface="Times New Roman"/>
                <a:cs typeface="Times New Roman"/>
              </a:rPr>
              <a:t>Федерации,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формирование 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основ 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его гражданской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и </a:t>
            </a: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культурной 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идентичности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соответствующем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возрасту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содержании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доступными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средствами;</a:t>
            </a:r>
            <a:endParaRPr sz="1800">
              <a:latin typeface="Times New Roman"/>
              <a:cs typeface="Times New Roman"/>
            </a:endParaRPr>
          </a:p>
          <a:p>
            <a:pPr marL="12700" marR="6350" indent="342900" algn="just">
              <a:lnSpc>
                <a:spcPct val="100000"/>
              </a:lnSpc>
              <a:spcBef>
                <a:spcPts val="600"/>
              </a:spcBef>
              <a:buAutoNum type="arabicParenR"/>
              <a:tabLst>
                <a:tab pos="645795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создание 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единого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ядра 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содержания </a:t>
            </a: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дошкольного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образования </a:t>
            </a:r>
            <a:r>
              <a:rPr sz="1800" dirty="0">
                <a:latin typeface="Times New Roman"/>
                <a:cs typeface="Times New Roman"/>
              </a:rPr>
              <a:t>(далее -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ДО),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ориентированного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приобщение</a:t>
            </a:r>
            <a:r>
              <a:rPr sz="1800" dirty="0">
                <a:latin typeface="Times New Roman"/>
                <a:cs typeface="Times New Roman"/>
              </a:rPr>
              <a:t> детей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традиционным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духовно-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нравственным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социокультурным </a:t>
            </a:r>
            <a:r>
              <a:rPr sz="1800" spc="-5" dirty="0">
                <a:latin typeface="Times New Roman"/>
                <a:cs typeface="Times New Roman"/>
              </a:rPr>
              <a:t>ценностям </a:t>
            </a:r>
            <a:r>
              <a:rPr sz="1800" spc="-10" dirty="0">
                <a:latin typeface="Times New Roman"/>
                <a:cs typeface="Times New Roman"/>
              </a:rPr>
              <a:t>российского народа, </a:t>
            </a:r>
            <a:r>
              <a:rPr sz="1800" dirty="0">
                <a:latin typeface="Times New Roman"/>
                <a:cs typeface="Times New Roman"/>
              </a:rPr>
              <a:t>воспитание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подрастающего </a:t>
            </a:r>
            <a:r>
              <a:rPr sz="1800" spc="-20" dirty="0">
                <a:latin typeface="Times New Roman"/>
                <a:cs typeface="Times New Roman"/>
              </a:rPr>
              <a:t>поколения </a:t>
            </a:r>
            <a:r>
              <a:rPr sz="1800" spc="-10" dirty="0">
                <a:latin typeface="Times New Roman"/>
                <a:cs typeface="Times New Roman"/>
              </a:rPr>
              <a:t>как знающего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уважающего историю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культуру 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своей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семьи,</a:t>
            </a:r>
            <a:r>
              <a:rPr sz="1800" spc="-5" dirty="0">
                <a:latin typeface="Times New Roman"/>
                <a:cs typeface="Times New Roman"/>
              </a:rPr>
              <a:t> большой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малой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Родины;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9995" y="4647387"/>
            <a:ext cx="39046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784" algn="l"/>
                <a:tab pos="1541145" algn="l"/>
                <a:tab pos="2553335" algn="l"/>
              </a:tabLst>
            </a:pPr>
            <a:r>
              <a:rPr sz="1800" spc="-5" dirty="0">
                <a:latin typeface="Times New Roman"/>
                <a:cs typeface="Times New Roman"/>
              </a:rPr>
              <a:t>3)	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создание	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единого	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федерального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45353" y="4647387"/>
            <a:ext cx="17354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образовательного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91882" y="4647387"/>
            <a:ext cx="13341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пространства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6790" y="4922266"/>
            <a:ext cx="2684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3190" algn="l"/>
                <a:tab pos="1770380" algn="l"/>
              </a:tabLst>
            </a:pP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воспитания	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и	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обучения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99764" y="4922266"/>
            <a:ext cx="10267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8355" algn="l"/>
              </a:tabLst>
            </a:pP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ей	</a:t>
            </a:r>
            <a:r>
              <a:rPr sz="1800" spc="-40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6790" y="5196585"/>
            <a:ext cx="7187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48560" algn="l"/>
                <a:tab pos="4029075" algn="l"/>
                <a:tab pos="6028690" algn="l"/>
                <a:tab pos="7051675" algn="l"/>
              </a:tabLst>
            </a:pP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об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ще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обр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з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1800" spc="-45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льн</a:t>
            </a:r>
            <a:r>
              <a:rPr sz="1800" spc="25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ю	орган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заци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ю</a:t>
            </a:r>
            <a:r>
              <a:rPr sz="1800" dirty="0">
                <a:latin typeface="Times New Roman"/>
                <a:cs typeface="Times New Roman"/>
              </a:rPr>
              <a:t>,	о</a:t>
            </a:r>
            <a:r>
              <a:rPr sz="1800" spc="-30" dirty="0">
                <a:latin typeface="Times New Roman"/>
                <a:cs typeface="Times New Roman"/>
              </a:rPr>
              <a:t>б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сп</a:t>
            </a:r>
            <a:r>
              <a:rPr sz="1800" spc="-45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аю</a:t>
            </a:r>
            <a:r>
              <a:rPr sz="1800" spc="5" dirty="0">
                <a:latin typeface="Times New Roman"/>
                <a:cs typeface="Times New Roman"/>
              </a:rPr>
              <a:t>щ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4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25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ен</a:t>
            </a:r>
            <a:r>
              <a:rPr sz="1800" spc="-3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у	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13350" y="4922266"/>
            <a:ext cx="33134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200785" algn="l"/>
                <a:tab pos="1684020" algn="l"/>
                <a:tab pos="3179445" algn="l"/>
              </a:tabLst>
            </a:pP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1800" spc="-5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ждения	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о	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п</a:t>
            </a:r>
            <a:r>
              <a:rPr sz="1800" spc="4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800" spc="-2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800" spc="10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плени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я	в</a:t>
            </a:r>
            <a:endParaRPr sz="18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его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6790" y="5470956"/>
            <a:ext cx="77381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родителям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(законным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представителям)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равные,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качественные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условия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ДО,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вне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зависимости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Times New Roman"/>
                <a:cs typeface="Times New Roman"/>
              </a:rPr>
              <a:t>места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проживания.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45004" y="5184394"/>
            <a:ext cx="56953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Обеспечивает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физическое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психическое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развитие детей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  <a:p>
            <a:pPr marL="10610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различных видах </a:t>
            </a:r>
            <a:r>
              <a:rPr sz="1800" dirty="0">
                <a:latin typeface="Times New Roman"/>
                <a:cs typeface="Times New Roman"/>
              </a:rPr>
              <a:t>деятельности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86683" y="1075435"/>
            <a:ext cx="1610995" cy="69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Программа</a:t>
            </a:r>
          </a:p>
          <a:p>
            <a:pPr marL="635" algn="ctr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C00000"/>
                </a:solidFill>
              </a:rPr>
              <a:t>состоит</a:t>
            </a:r>
            <a:r>
              <a:rPr sz="2000" spc="-35" dirty="0">
                <a:solidFill>
                  <a:srgbClr val="C00000"/>
                </a:solidFill>
              </a:rPr>
              <a:t> </a:t>
            </a:r>
            <a:r>
              <a:rPr sz="2000" spc="-5" dirty="0">
                <a:solidFill>
                  <a:srgbClr val="C00000"/>
                </a:solidFill>
              </a:rPr>
              <a:t>из</a:t>
            </a:r>
            <a:endParaRPr sz="2000"/>
          </a:p>
        </p:txBody>
      </p:sp>
      <p:grpSp>
        <p:nvGrpSpPr>
          <p:cNvPr id="5" name="object 5"/>
          <p:cNvGrpSpPr/>
          <p:nvPr/>
        </p:nvGrpSpPr>
        <p:grpSpPr>
          <a:xfrm>
            <a:off x="1350010" y="2054098"/>
            <a:ext cx="2972435" cy="2131060"/>
            <a:chOff x="1350010" y="2054098"/>
            <a:chExt cx="2972435" cy="2131060"/>
          </a:xfrm>
        </p:grpSpPr>
        <p:sp>
          <p:nvSpPr>
            <p:cNvPr id="6" name="object 6"/>
            <p:cNvSpPr/>
            <p:nvPr/>
          </p:nvSpPr>
          <p:spPr>
            <a:xfrm>
              <a:off x="1356360" y="2060448"/>
              <a:ext cx="2959735" cy="2118360"/>
            </a:xfrm>
            <a:custGeom>
              <a:avLst/>
              <a:gdLst/>
              <a:ahLst/>
              <a:cxnLst/>
              <a:rect l="l" t="t" r="r" b="b"/>
              <a:pathLst>
                <a:path w="2959735" h="2118360">
                  <a:moveTo>
                    <a:pt x="2606548" y="0"/>
                  </a:moveTo>
                  <a:lnTo>
                    <a:pt x="353059" y="0"/>
                  </a:lnTo>
                  <a:lnTo>
                    <a:pt x="305161" y="3223"/>
                  </a:lnTo>
                  <a:lnTo>
                    <a:pt x="259218" y="12614"/>
                  </a:lnTo>
                  <a:lnTo>
                    <a:pt x="215651" y="27751"/>
                  </a:lnTo>
                  <a:lnTo>
                    <a:pt x="174883" y="48212"/>
                  </a:lnTo>
                  <a:lnTo>
                    <a:pt x="137334" y="73578"/>
                  </a:lnTo>
                  <a:lnTo>
                    <a:pt x="103425" y="103425"/>
                  </a:lnTo>
                  <a:lnTo>
                    <a:pt x="73578" y="137334"/>
                  </a:lnTo>
                  <a:lnTo>
                    <a:pt x="48212" y="174883"/>
                  </a:lnTo>
                  <a:lnTo>
                    <a:pt x="27751" y="215651"/>
                  </a:lnTo>
                  <a:lnTo>
                    <a:pt x="12614" y="259218"/>
                  </a:lnTo>
                  <a:lnTo>
                    <a:pt x="3223" y="305161"/>
                  </a:lnTo>
                  <a:lnTo>
                    <a:pt x="0" y="353060"/>
                  </a:lnTo>
                  <a:lnTo>
                    <a:pt x="0" y="1765300"/>
                  </a:lnTo>
                  <a:lnTo>
                    <a:pt x="3223" y="1813198"/>
                  </a:lnTo>
                  <a:lnTo>
                    <a:pt x="12614" y="1859141"/>
                  </a:lnTo>
                  <a:lnTo>
                    <a:pt x="27751" y="1902708"/>
                  </a:lnTo>
                  <a:lnTo>
                    <a:pt x="48212" y="1943476"/>
                  </a:lnTo>
                  <a:lnTo>
                    <a:pt x="73578" y="1981025"/>
                  </a:lnTo>
                  <a:lnTo>
                    <a:pt x="103425" y="2014934"/>
                  </a:lnTo>
                  <a:lnTo>
                    <a:pt x="137334" y="2044781"/>
                  </a:lnTo>
                  <a:lnTo>
                    <a:pt x="174883" y="2070147"/>
                  </a:lnTo>
                  <a:lnTo>
                    <a:pt x="215651" y="2090608"/>
                  </a:lnTo>
                  <a:lnTo>
                    <a:pt x="259218" y="2105745"/>
                  </a:lnTo>
                  <a:lnTo>
                    <a:pt x="305161" y="2115136"/>
                  </a:lnTo>
                  <a:lnTo>
                    <a:pt x="353059" y="2118360"/>
                  </a:lnTo>
                  <a:lnTo>
                    <a:pt x="2606548" y="2118360"/>
                  </a:lnTo>
                  <a:lnTo>
                    <a:pt x="2654446" y="2115136"/>
                  </a:lnTo>
                  <a:lnTo>
                    <a:pt x="2700389" y="2105745"/>
                  </a:lnTo>
                  <a:lnTo>
                    <a:pt x="2743956" y="2090608"/>
                  </a:lnTo>
                  <a:lnTo>
                    <a:pt x="2784724" y="2070147"/>
                  </a:lnTo>
                  <a:lnTo>
                    <a:pt x="2822273" y="2044781"/>
                  </a:lnTo>
                  <a:lnTo>
                    <a:pt x="2856182" y="2014934"/>
                  </a:lnTo>
                  <a:lnTo>
                    <a:pt x="2886029" y="1981025"/>
                  </a:lnTo>
                  <a:lnTo>
                    <a:pt x="2911395" y="1943476"/>
                  </a:lnTo>
                  <a:lnTo>
                    <a:pt x="2931856" y="1902708"/>
                  </a:lnTo>
                  <a:lnTo>
                    <a:pt x="2946993" y="1859141"/>
                  </a:lnTo>
                  <a:lnTo>
                    <a:pt x="2956384" y="1813198"/>
                  </a:lnTo>
                  <a:lnTo>
                    <a:pt x="2959607" y="1765300"/>
                  </a:lnTo>
                  <a:lnTo>
                    <a:pt x="2959607" y="353060"/>
                  </a:lnTo>
                  <a:lnTo>
                    <a:pt x="2956384" y="305161"/>
                  </a:lnTo>
                  <a:lnTo>
                    <a:pt x="2946993" y="259218"/>
                  </a:lnTo>
                  <a:lnTo>
                    <a:pt x="2931856" y="215651"/>
                  </a:lnTo>
                  <a:lnTo>
                    <a:pt x="2911395" y="174883"/>
                  </a:lnTo>
                  <a:lnTo>
                    <a:pt x="2886029" y="137334"/>
                  </a:lnTo>
                  <a:lnTo>
                    <a:pt x="2856182" y="103425"/>
                  </a:lnTo>
                  <a:lnTo>
                    <a:pt x="2822273" y="73578"/>
                  </a:lnTo>
                  <a:lnTo>
                    <a:pt x="2784724" y="48212"/>
                  </a:lnTo>
                  <a:lnTo>
                    <a:pt x="2743956" y="27751"/>
                  </a:lnTo>
                  <a:lnTo>
                    <a:pt x="2700389" y="12614"/>
                  </a:lnTo>
                  <a:lnTo>
                    <a:pt x="2654446" y="3223"/>
                  </a:lnTo>
                  <a:lnTo>
                    <a:pt x="2606548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56360" y="2060448"/>
              <a:ext cx="2959735" cy="2118360"/>
            </a:xfrm>
            <a:custGeom>
              <a:avLst/>
              <a:gdLst/>
              <a:ahLst/>
              <a:cxnLst/>
              <a:rect l="l" t="t" r="r" b="b"/>
              <a:pathLst>
                <a:path w="2959735" h="2118360">
                  <a:moveTo>
                    <a:pt x="0" y="353060"/>
                  </a:moveTo>
                  <a:lnTo>
                    <a:pt x="3223" y="305161"/>
                  </a:lnTo>
                  <a:lnTo>
                    <a:pt x="12614" y="259218"/>
                  </a:lnTo>
                  <a:lnTo>
                    <a:pt x="27751" y="215651"/>
                  </a:lnTo>
                  <a:lnTo>
                    <a:pt x="48212" y="174883"/>
                  </a:lnTo>
                  <a:lnTo>
                    <a:pt x="73578" y="137334"/>
                  </a:lnTo>
                  <a:lnTo>
                    <a:pt x="103425" y="103425"/>
                  </a:lnTo>
                  <a:lnTo>
                    <a:pt x="137334" y="73578"/>
                  </a:lnTo>
                  <a:lnTo>
                    <a:pt x="174883" y="48212"/>
                  </a:lnTo>
                  <a:lnTo>
                    <a:pt x="215651" y="27751"/>
                  </a:lnTo>
                  <a:lnTo>
                    <a:pt x="259218" y="12614"/>
                  </a:lnTo>
                  <a:lnTo>
                    <a:pt x="305161" y="3223"/>
                  </a:lnTo>
                  <a:lnTo>
                    <a:pt x="353059" y="0"/>
                  </a:lnTo>
                  <a:lnTo>
                    <a:pt x="2606548" y="0"/>
                  </a:lnTo>
                  <a:lnTo>
                    <a:pt x="2654446" y="3223"/>
                  </a:lnTo>
                  <a:lnTo>
                    <a:pt x="2700389" y="12614"/>
                  </a:lnTo>
                  <a:lnTo>
                    <a:pt x="2743956" y="27751"/>
                  </a:lnTo>
                  <a:lnTo>
                    <a:pt x="2784724" y="48212"/>
                  </a:lnTo>
                  <a:lnTo>
                    <a:pt x="2822273" y="73578"/>
                  </a:lnTo>
                  <a:lnTo>
                    <a:pt x="2856182" y="103425"/>
                  </a:lnTo>
                  <a:lnTo>
                    <a:pt x="2886029" y="137334"/>
                  </a:lnTo>
                  <a:lnTo>
                    <a:pt x="2911395" y="174883"/>
                  </a:lnTo>
                  <a:lnTo>
                    <a:pt x="2931856" y="215651"/>
                  </a:lnTo>
                  <a:lnTo>
                    <a:pt x="2946993" y="259218"/>
                  </a:lnTo>
                  <a:lnTo>
                    <a:pt x="2956384" y="305161"/>
                  </a:lnTo>
                  <a:lnTo>
                    <a:pt x="2959607" y="353060"/>
                  </a:lnTo>
                  <a:lnTo>
                    <a:pt x="2959607" y="1765300"/>
                  </a:lnTo>
                  <a:lnTo>
                    <a:pt x="2956384" y="1813198"/>
                  </a:lnTo>
                  <a:lnTo>
                    <a:pt x="2946993" y="1859141"/>
                  </a:lnTo>
                  <a:lnTo>
                    <a:pt x="2931856" y="1902708"/>
                  </a:lnTo>
                  <a:lnTo>
                    <a:pt x="2911395" y="1943476"/>
                  </a:lnTo>
                  <a:lnTo>
                    <a:pt x="2886029" y="1981025"/>
                  </a:lnTo>
                  <a:lnTo>
                    <a:pt x="2856182" y="2014934"/>
                  </a:lnTo>
                  <a:lnTo>
                    <a:pt x="2822273" y="2044781"/>
                  </a:lnTo>
                  <a:lnTo>
                    <a:pt x="2784724" y="2070147"/>
                  </a:lnTo>
                  <a:lnTo>
                    <a:pt x="2743956" y="2090608"/>
                  </a:lnTo>
                  <a:lnTo>
                    <a:pt x="2700389" y="2105745"/>
                  </a:lnTo>
                  <a:lnTo>
                    <a:pt x="2654446" y="2115136"/>
                  </a:lnTo>
                  <a:lnTo>
                    <a:pt x="2606548" y="2118360"/>
                  </a:lnTo>
                  <a:lnTo>
                    <a:pt x="353059" y="2118360"/>
                  </a:lnTo>
                  <a:lnTo>
                    <a:pt x="305161" y="2115136"/>
                  </a:lnTo>
                  <a:lnTo>
                    <a:pt x="259218" y="2105745"/>
                  </a:lnTo>
                  <a:lnTo>
                    <a:pt x="215651" y="2090608"/>
                  </a:lnTo>
                  <a:lnTo>
                    <a:pt x="174883" y="2070147"/>
                  </a:lnTo>
                  <a:lnTo>
                    <a:pt x="137334" y="2044781"/>
                  </a:lnTo>
                  <a:lnTo>
                    <a:pt x="103425" y="2014934"/>
                  </a:lnTo>
                  <a:lnTo>
                    <a:pt x="73578" y="1981025"/>
                  </a:lnTo>
                  <a:lnTo>
                    <a:pt x="48212" y="1943476"/>
                  </a:lnTo>
                  <a:lnTo>
                    <a:pt x="27751" y="1902708"/>
                  </a:lnTo>
                  <a:lnTo>
                    <a:pt x="12614" y="1859141"/>
                  </a:lnTo>
                  <a:lnTo>
                    <a:pt x="3223" y="1813198"/>
                  </a:lnTo>
                  <a:lnTo>
                    <a:pt x="0" y="1765300"/>
                  </a:lnTo>
                  <a:lnTo>
                    <a:pt x="0" y="35306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97176" y="2765805"/>
            <a:ext cx="2097405" cy="842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909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Обязательная </a:t>
            </a:r>
            <a:r>
              <a:rPr sz="1800" spc="-5" dirty="0">
                <a:latin typeface="Times New Roman"/>
                <a:cs typeface="Times New Roman"/>
              </a:rPr>
              <a:t> (инвариантная)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часть</a:t>
            </a:r>
            <a:endParaRPr sz="1800">
              <a:latin typeface="Times New Roman"/>
              <a:cs typeface="Times New Roman"/>
            </a:endParaRPr>
          </a:p>
          <a:p>
            <a:pPr marL="307975">
              <a:lnSpc>
                <a:spcPts val="2110"/>
              </a:lnSpc>
            </a:pPr>
            <a:r>
              <a:rPr sz="1800" dirty="0">
                <a:latin typeface="Times New Roman"/>
                <a:cs typeface="Times New Roman"/>
              </a:rPr>
              <a:t>(не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менее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60%)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919217" y="2054098"/>
            <a:ext cx="3067050" cy="2131060"/>
            <a:chOff x="4919217" y="2054098"/>
            <a:chExt cx="3067050" cy="2131060"/>
          </a:xfrm>
        </p:grpSpPr>
        <p:sp>
          <p:nvSpPr>
            <p:cNvPr id="10" name="object 10"/>
            <p:cNvSpPr/>
            <p:nvPr/>
          </p:nvSpPr>
          <p:spPr>
            <a:xfrm>
              <a:off x="4925567" y="2060448"/>
              <a:ext cx="3054350" cy="2118360"/>
            </a:xfrm>
            <a:custGeom>
              <a:avLst/>
              <a:gdLst/>
              <a:ahLst/>
              <a:cxnLst/>
              <a:rect l="l" t="t" r="r" b="b"/>
              <a:pathLst>
                <a:path w="3054350" h="2118360">
                  <a:moveTo>
                    <a:pt x="2701036" y="0"/>
                  </a:moveTo>
                  <a:lnTo>
                    <a:pt x="353060" y="0"/>
                  </a:lnTo>
                  <a:lnTo>
                    <a:pt x="305161" y="3223"/>
                  </a:lnTo>
                  <a:lnTo>
                    <a:pt x="259218" y="12614"/>
                  </a:lnTo>
                  <a:lnTo>
                    <a:pt x="215651" y="27751"/>
                  </a:lnTo>
                  <a:lnTo>
                    <a:pt x="174883" y="48212"/>
                  </a:lnTo>
                  <a:lnTo>
                    <a:pt x="137334" y="73578"/>
                  </a:lnTo>
                  <a:lnTo>
                    <a:pt x="103425" y="103425"/>
                  </a:lnTo>
                  <a:lnTo>
                    <a:pt x="73578" y="137334"/>
                  </a:lnTo>
                  <a:lnTo>
                    <a:pt x="48212" y="174883"/>
                  </a:lnTo>
                  <a:lnTo>
                    <a:pt x="27751" y="215651"/>
                  </a:lnTo>
                  <a:lnTo>
                    <a:pt x="12614" y="259218"/>
                  </a:lnTo>
                  <a:lnTo>
                    <a:pt x="3223" y="305161"/>
                  </a:lnTo>
                  <a:lnTo>
                    <a:pt x="0" y="353060"/>
                  </a:lnTo>
                  <a:lnTo>
                    <a:pt x="0" y="1765300"/>
                  </a:lnTo>
                  <a:lnTo>
                    <a:pt x="3223" y="1813198"/>
                  </a:lnTo>
                  <a:lnTo>
                    <a:pt x="12614" y="1859141"/>
                  </a:lnTo>
                  <a:lnTo>
                    <a:pt x="27751" y="1902708"/>
                  </a:lnTo>
                  <a:lnTo>
                    <a:pt x="48212" y="1943476"/>
                  </a:lnTo>
                  <a:lnTo>
                    <a:pt x="73578" y="1981025"/>
                  </a:lnTo>
                  <a:lnTo>
                    <a:pt x="103425" y="2014934"/>
                  </a:lnTo>
                  <a:lnTo>
                    <a:pt x="137334" y="2044781"/>
                  </a:lnTo>
                  <a:lnTo>
                    <a:pt x="174883" y="2070147"/>
                  </a:lnTo>
                  <a:lnTo>
                    <a:pt x="215651" y="2090608"/>
                  </a:lnTo>
                  <a:lnTo>
                    <a:pt x="259218" y="2105745"/>
                  </a:lnTo>
                  <a:lnTo>
                    <a:pt x="305161" y="2115136"/>
                  </a:lnTo>
                  <a:lnTo>
                    <a:pt x="353060" y="2118360"/>
                  </a:lnTo>
                  <a:lnTo>
                    <a:pt x="2701036" y="2118360"/>
                  </a:lnTo>
                  <a:lnTo>
                    <a:pt x="2748934" y="2115136"/>
                  </a:lnTo>
                  <a:lnTo>
                    <a:pt x="2794877" y="2105745"/>
                  </a:lnTo>
                  <a:lnTo>
                    <a:pt x="2838444" y="2090608"/>
                  </a:lnTo>
                  <a:lnTo>
                    <a:pt x="2879212" y="2070147"/>
                  </a:lnTo>
                  <a:lnTo>
                    <a:pt x="2916761" y="2044781"/>
                  </a:lnTo>
                  <a:lnTo>
                    <a:pt x="2950670" y="2014934"/>
                  </a:lnTo>
                  <a:lnTo>
                    <a:pt x="2980517" y="1981025"/>
                  </a:lnTo>
                  <a:lnTo>
                    <a:pt x="3005883" y="1943476"/>
                  </a:lnTo>
                  <a:lnTo>
                    <a:pt x="3026344" y="1902708"/>
                  </a:lnTo>
                  <a:lnTo>
                    <a:pt x="3041481" y="1859141"/>
                  </a:lnTo>
                  <a:lnTo>
                    <a:pt x="3050872" y="1813198"/>
                  </a:lnTo>
                  <a:lnTo>
                    <a:pt x="3054096" y="1765300"/>
                  </a:lnTo>
                  <a:lnTo>
                    <a:pt x="3054096" y="353060"/>
                  </a:lnTo>
                  <a:lnTo>
                    <a:pt x="3050872" y="305161"/>
                  </a:lnTo>
                  <a:lnTo>
                    <a:pt x="3041481" y="259218"/>
                  </a:lnTo>
                  <a:lnTo>
                    <a:pt x="3026344" y="215651"/>
                  </a:lnTo>
                  <a:lnTo>
                    <a:pt x="3005883" y="174883"/>
                  </a:lnTo>
                  <a:lnTo>
                    <a:pt x="2980517" y="137334"/>
                  </a:lnTo>
                  <a:lnTo>
                    <a:pt x="2950670" y="103425"/>
                  </a:lnTo>
                  <a:lnTo>
                    <a:pt x="2916761" y="73578"/>
                  </a:lnTo>
                  <a:lnTo>
                    <a:pt x="2879212" y="48212"/>
                  </a:lnTo>
                  <a:lnTo>
                    <a:pt x="2838444" y="27751"/>
                  </a:lnTo>
                  <a:lnTo>
                    <a:pt x="2794877" y="12614"/>
                  </a:lnTo>
                  <a:lnTo>
                    <a:pt x="2748934" y="3223"/>
                  </a:lnTo>
                  <a:lnTo>
                    <a:pt x="270103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25567" y="2060448"/>
              <a:ext cx="3054350" cy="2118360"/>
            </a:xfrm>
            <a:custGeom>
              <a:avLst/>
              <a:gdLst/>
              <a:ahLst/>
              <a:cxnLst/>
              <a:rect l="l" t="t" r="r" b="b"/>
              <a:pathLst>
                <a:path w="3054350" h="2118360">
                  <a:moveTo>
                    <a:pt x="0" y="353060"/>
                  </a:moveTo>
                  <a:lnTo>
                    <a:pt x="3223" y="305161"/>
                  </a:lnTo>
                  <a:lnTo>
                    <a:pt x="12614" y="259218"/>
                  </a:lnTo>
                  <a:lnTo>
                    <a:pt x="27751" y="215651"/>
                  </a:lnTo>
                  <a:lnTo>
                    <a:pt x="48212" y="174883"/>
                  </a:lnTo>
                  <a:lnTo>
                    <a:pt x="73578" y="137334"/>
                  </a:lnTo>
                  <a:lnTo>
                    <a:pt x="103425" y="103425"/>
                  </a:lnTo>
                  <a:lnTo>
                    <a:pt x="137334" y="73578"/>
                  </a:lnTo>
                  <a:lnTo>
                    <a:pt x="174883" y="48212"/>
                  </a:lnTo>
                  <a:lnTo>
                    <a:pt x="215651" y="27751"/>
                  </a:lnTo>
                  <a:lnTo>
                    <a:pt x="259218" y="12614"/>
                  </a:lnTo>
                  <a:lnTo>
                    <a:pt x="305161" y="3223"/>
                  </a:lnTo>
                  <a:lnTo>
                    <a:pt x="353060" y="0"/>
                  </a:lnTo>
                  <a:lnTo>
                    <a:pt x="2701036" y="0"/>
                  </a:lnTo>
                  <a:lnTo>
                    <a:pt x="2748934" y="3223"/>
                  </a:lnTo>
                  <a:lnTo>
                    <a:pt x="2794877" y="12614"/>
                  </a:lnTo>
                  <a:lnTo>
                    <a:pt x="2838444" y="27751"/>
                  </a:lnTo>
                  <a:lnTo>
                    <a:pt x="2879212" y="48212"/>
                  </a:lnTo>
                  <a:lnTo>
                    <a:pt x="2916761" y="73578"/>
                  </a:lnTo>
                  <a:lnTo>
                    <a:pt x="2950670" y="103425"/>
                  </a:lnTo>
                  <a:lnTo>
                    <a:pt x="2980517" y="137334"/>
                  </a:lnTo>
                  <a:lnTo>
                    <a:pt x="3005883" y="174883"/>
                  </a:lnTo>
                  <a:lnTo>
                    <a:pt x="3026344" y="215651"/>
                  </a:lnTo>
                  <a:lnTo>
                    <a:pt x="3041481" y="259218"/>
                  </a:lnTo>
                  <a:lnTo>
                    <a:pt x="3050872" y="305161"/>
                  </a:lnTo>
                  <a:lnTo>
                    <a:pt x="3054096" y="353060"/>
                  </a:lnTo>
                  <a:lnTo>
                    <a:pt x="3054096" y="1765300"/>
                  </a:lnTo>
                  <a:lnTo>
                    <a:pt x="3050872" y="1813198"/>
                  </a:lnTo>
                  <a:lnTo>
                    <a:pt x="3041481" y="1859141"/>
                  </a:lnTo>
                  <a:lnTo>
                    <a:pt x="3026344" y="1902708"/>
                  </a:lnTo>
                  <a:lnTo>
                    <a:pt x="3005883" y="1943476"/>
                  </a:lnTo>
                  <a:lnTo>
                    <a:pt x="2980517" y="1981025"/>
                  </a:lnTo>
                  <a:lnTo>
                    <a:pt x="2950670" y="2014934"/>
                  </a:lnTo>
                  <a:lnTo>
                    <a:pt x="2916761" y="2044781"/>
                  </a:lnTo>
                  <a:lnTo>
                    <a:pt x="2879212" y="2070147"/>
                  </a:lnTo>
                  <a:lnTo>
                    <a:pt x="2838444" y="2090608"/>
                  </a:lnTo>
                  <a:lnTo>
                    <a:pt x="2794877" y="2105745"/>
                  </a:lnTo>
                  <a:lnTo>
                    <a:pt x="2748934" y="2115136"/>
                  </a:lnTo>
                  <a:lnTo>
                    <a:pt x="2701036" y="2118360"/>
                  </a:lnTo>
                  <a:lnTo>
                    <a:pt x="353060" y="2118360"/>
                  </a:lnTo>
                  <a:lnTo>
                    <a:pt x="305161" y="2115136"/>
                  </a:lnTo>
                  <a:lnTo>
                    <a:pt x="259218" y="2105745"/>
                  </a:lnTo>
                  <a:lnTo>
                    <a:pt x="215651" y="2090608"/>
                  </a:lnTo>
                  <a:lnTo>
                    <a:pt x="174883" y="2070147"/>
                  </a:lnTo>
                  <a:lnTo>
                    <a:pt x="137334" y="2044781"/>
                  </a:lnTo>
                  <a:lnTo>
                    <a:pt x="103425" y="2014934"/>
                  </a:lnTo>
                  <a:lnTo>
                    <a:pt x="73578" y="1981025"/>
                  </a:lnTo>
                  <a:lnTo>
                    <a:pt x="48212" y="1943476"/>
                  </a:lnTo>
                  <a:lnTo>
                    <a:pt x="27751" y="1902708"/>
                  </a:lnTo>
                  <a:lnTo>
                    <a:pt x="12614" y="1859141"/>
                  </a:lnTo>
                  <a:lnTo>
                    <a:pt x="3223" y="1813198"/>
                  </a:lnTo>
                  <a:lnTo>
                    <a:pt x="0" y="1765300"/>
                  </a:lnTo>
                  <a:lnTo>
                    <a:pt x="0" y="35306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446267" y="2413761"/>
            <a:ext cx="2013585" cy="1391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Часть,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формируемая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участниками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 </a:t>
            </a:r>
            <a:r>
              <a:rPr sz="1800" spc="-5" dirty="0">
                <a:latin typeface="Times New Roman"/>
                <a:cs typeface="Times New Roman"/>
              </a:rPr>
              <a:t> отношений</a:t>
            </a:r>
            <a:endParaRPr sz="1800">
              <a:latin typeface="Times New Roman"/>
              <a:cs typeface="Times New Roman"/>
            </a:endParaRPr>
          </a:p>
          <a:p>
            <a:pPr marL="2540" algn="ctr">
              <a:lnSpc>
                <a:spcPts val="2115"/>
              </a:lnSpc>
            </a:pPr>
            <a:r>
              <a:rPr sz="1800" dirty="0">
                <a:latin typeface="Times New Roman"/>
                <a:cs typeface="Times New Roman"/>
              </a:rPr>
              <a:t>(не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более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40%)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9326" y="1779777"/>
            <a:ext cx="2157095" cy="799465"/>
            <a:chOff x="449326" y="1779777"/>
            <a:chExt cx="2157095" cy="799465"/>
          </a:xfrm>
        </p:grpSpPr>
        <p:sp>
          <p:nvSpPr>
            <p:cNvPr id="3" name="object 3"/>
            <p:cNvSpPr/>
            <p:nvPr/>
          </p:nvSpPr>
          <p:spPr>
            <a:xfrm>
              <a:off x="455676" y="1786127"/>
              <a:ext cx="2144395" cy="786765"/>
            </a:xfrm>
            <a:custGeom>
              <a:avLst/>
              <a:gdLst/>
              <a:ahLst/>
              <a:cxnLst/>
              <a:rect l="l" t="t" r="r" b="b"/>
              <a:pathLst>
                <a:path w="2144395" h="786764">
                  <a:moveTo>
                    <a:pt x="2013204" y="0"/>
                  </a:moveTo>
                  <a:lnTo>
                    <a:pt x="131064" y="0"/>
                  </a:lnTo>
                  <a:lnTo>
                    <a:pt x="80051" y="10298"/>
                  </a:lnTo>
                  <a:lnTo>
                    <a:pt x="38390" y="38385"/>
                  </a:lnTo>
                  <a:lnTo>
                    <a:pt x="10300" y="80045"/>
                  </a:lnTo>
                  <a:lnTo>
                    <a:pt x="0" y="131063"/>
                  </a:lnTo>
                  <a:lnTo>
                    <a:pt x="0" y="655320"/>
                  </a:lnTo>
                  <a:lnTo>
                    <a:pt x="10300" y="706338"/>
                  </a:lnTo>
                  <a:lnTo>
                    <a:pt x="38390" y="747998"/>
                  </a:lnTo>
                  <a:lnTo>
                    <a:pt x="80051" y="776085"/>
                  </a:lnTo>
                  <a:lnTo>
                    <a:pt x="131064" y="786384"/>
                  </a:lnTo>
                  <a:lnTo>
                    <a:pt x="2013204" y="786384"/>
                  </a:lnTo>
                  <a:lnTo>
                    <a:pt x="2064222" y="776085"/>
                  </a:lnTo>
                  <a:lnTo>
                    <a:pt x="2105882" y="747998"/>
                  </a:lnTo>
                  <a:lnTo>
                    <a:pt x="2133969" y="706338"/>
                  </a:lnTo>
                  <a:lnTo>
                    <a:pt x="2144268" y="655320"/>
                  </a:lnTo>
                  <a:lnTo>
                    <a:pt x="2144268" y="131063"/>
                  </a:lnTo>
                  <a:lnTo>
                    <a:pt x="2133969" y="80045"/>
                  </a:lnTo>
                  <a:lnTo>
                    <a:pt x="2105882" y="38385"/>
                  </a:lnTo>
                  <a:lnTo>
                    <a:pt x="2064222" y="10298"/>
                  </a:lnTo>
                  <a:lnTo>
                    <a:pt x="201320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5676" y="1786127"/>
              <a:ext cx="2144395" cy="786765"/>
            </a:xfrm>
            <a:custGeom>
              <a:avLst/>
              <a:gdLst/>
              <a:ahLst/>
              <a:cxnLst/>
              <a:rect l="l" t="t" r="r" b="b"/>
              <a:pathLst>
                <a:path w="2144395" h="786764">
                  <a:moveTo>
                    <a:pt x="0" y="131063"/>
                  </a:moveTo>
                  <a:lnTo>
                    <a:pt x="10300" y="80045"/>
                  </a:lnTo>
                  <a:lnTo>
                    <a:pt x="38390" y="38385"/>
                  </a:lnTo>
                  <a:lnTo>
                    <a:pt x="80051" y="10298"/>
                  </a:lnTo>
                  <a:lnTo>
                    <a:pt x="131064" y="0"/>
                  </a:lnTo>
                  <a:lnTo>
                    <a:pt x="2013204" y="0"/>
                  </a:lnTo>
                  <a:lnTo>
                    <a:pt x="2064222" y="10298"/>
                  </a:lnTo>
                  <a:lnTo>
                    <a:pt x="2105882" y="38385"/>
                  </a:lnTo>
                  <a:lnTo>
                    <a:pt x="2133969" y="80045"/>
                  </a:lnTo>
                  <a:lnTo>
                    <a:pt x="2144268" y="131063"/>
                  </a:lnTo>
                  <a:lnTo>
                    <a:pt x="2144268" y="655320"/>
                  </a:lnTo>
                  <a:lnTo>
                    <a:pt x="2133969" y="706338"/>
                  </a:lnTo>
                  <a:lnTo>
                    <a:pt x="2105882" y="747998"/>
                  </a:lnTo>
                  <a:lnTo>
                    <a:pt x="2064222" y="776085"/>
                  </a:lnTo>
                  <a:lnTo>
                    <a:pt x="2013204" y="786384"/>
                  </a:lnTo>
                  <a:lnTo>
                    <a:pt x="131064" y="786384"/>
                  </a:lnTo>
                  <a:lnTo>
                    <a:pt x="80051" y="776085"/>
                  </a:lnTo>
                  <a:lnTo>
                    <a:pt x="38390" y="747998"/>
                  </a:lnTo>
                  <a:lnTo>
                    <a:pt x="10300" y="706338"/>
                  </a:lnTo>
                  <a:lnTo>
                    <a:pt x="0" y="655320"/>
                  </a:lnTo>
                  <a:lnTo>
                    <a:pt x="0" y="131063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41298" y="1833117"/>
            <a:ext cx="9042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1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ле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ой</a:t>
            </a:r>
            <a:endParaRPr sz="18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раздел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5636" y="2766060"/>
            <a:ext cx="2786380" cy="3228340"/>
          </a:xfrm>
          <a:custGeom>
            <a:avLst/>
            <a:gdLst/>
            <a:ahLst/>
            <a:cxnLst/>
            <a:rect l="l" t="t" r="r" b="b"/>
            <a:pathLst>
              <a:path w="2786380" h="3228340">
                <a:moveTo>
                  <a:pt x="0" y="464312"/>
                </a:moveTo>
                <a:lnTo>
                  <a:pt x="2397" y="416841"/>
                </a:lnTo>
                <a:lnTo>
                  <a:pt x="9433" y="370742"/>
                </a:lnTo>
                <a:lnTo>
                  <a:pt x="20875" y="326247"/>
                </a:lnTo>
                <a:lnTo>
                  <a:pt x="36489" y="283589"/>
                </a:lnTo>
                <a:lnTo>
                  <a:pt x="56041" y="243001"/>
                </a:lnTo>
                <a:lnTo>
                  <a:pt x="79299" y="204719"/>
                </a:lnTo>
                <a:lnTo>
                  <a:pt x="106029" y="168974"/>
                </a:lnTo>
                <a:lnTo>
                  <a:pt x="135997" y="136001"/>
                </a:lnTo>
                <a:lnTo>
                  <a:pt x="168971" y="106032"/>
                </a:lnTo>
                <a:lnTo>
                  <a:pt x="204716" y="79302"/>
                </a:lnTo>
                <a:lnTo>
                  <a:pt x="243000" y="56043"/>
                </a:lnTo>
                <a:lnTo>
                  <a:pt x="283589" y="36490"/>
                </a:lnTo>
                <a:lnTo>
                  <a:pt x="326249" y="20876"/>
                </a:lnTo>
                <a:lnTo>
                  <a:pt x="370747" y="9433"/>
                </a:lnTo>
                <a:lnTo>
                  <a:pt x="416850" y="2397"/>
                </a:lnTo>
                <a:lnTo>
                  <a:pt x="464324" y="0"/>
                </a:lnTo>
                <a:lnTo>
                  <a:pt x="2321560" y="0"/>
                </a:lnTo>
                <a:lnTo>
                  <a:pt x="2369030" y="2397"/>
                </a:lnTo>
                <a:lnTo>
                  <a:pt x="2415129" y="9433"/>
                </a:lnTo>
                <a:lnTo>
                  <a:pt x="2459624" y="20876"/>
                </a:lnTo>
                <a:lnTo>
                  <a:pt x="2502282" y="36490"/>
                </a:lnTo>
                <a:lnTo>
                  <a:pt x="2542870" y="56043"/>
                </a:lnTo>
                <a:lnTo>
                  <a:pt x="2581152" y="79302"/>
                </a:lnTo>
                <a:lnTo>
                  <a:pt x="2616897" y="106032"/>
                </a:lnTo>
                <a:lnTo>
                  <a:pt x="2649870" y="136001"/>
                </a:lnTo>
                <a:lnTo>
                  <a:pt x="2679839" y="168974"/>
                </a:lnTo>
                <a:lnTo>
                  <a:pt x="2706569" y="204719"/>
                </a:lnTo>
                <a:lnTo>
                  <a:pt x="2729828" y="243001"/>
                </a:lnTo>
                <a:lnTo>
                  <a:pt x="2749381" y="283589"/>
                </a:lnTo>
                <a:lnTo>
                  <a:pt x="2764995" y="326247"/>
                </a:lnTo>
                <a:lnTo>
                  <a:pt x="2776438" y="370742"/>
                </a:lnTo>
                <a:lnTo>
                  <a:pt x="2783474" y="416841"/>
                </a:lnTo>
                <a:lnTo>
                  <a:pt x="2785872" y="464312"/>
                </a:lnTo>
                <a:lnTo>
                  <a:pt x="2785872" y="2763520"/>
                </a:lnTo>
                <a:lnTo>
                  <a:pt x="2783474" y="2810992"/>
                </a:lnTo>
                <a:lnTo>
                  <a:pt x="2776438" y="2857093"/>
                </a:lnTo>
                <a:lnTo>
                  <a:pt x="2764995" y="2901589"/>
                </a:lnTo>
                <a:lnTo>
                  <a:pt x="2749381" y="2944248"/>
                </a:lnTo>
                <a:lnTo>
                  <a:pt x="2729828" y="2984835"/>
                </a:lnTo>
                <a:lnTo>
                  <a:pt x="2706569" y="3023118"/>
                </a:lnTo>
                <a:lnTo>
                  <a:pt x="2679839" y="3058862"/>
                </a:lnTo>
                <a:lnTo>
                  <a:pt x="2649870" y="3091835"/>
                </a:lnTo>
                <a:lnTo>
                  <a:pt x="2616897" y="3121803"/>
                </a:lnTo>
                <a:lnTo>
                  <a:pt x="2581152" y="3148533"/>
                </a:lnTo>
                <a:lnTo>
                  <a:pt x="2542870" y="3171790"/>
                </a:lnTo>
                <a:lnTo>
                  <a:pt x="2502282" y="3191343"/>
                </a:lnTo>
                <a:lnTo>
                  <a:pt x="2459624" y="3206956"/>
                </a:lnTo>
                <a:lnTo>
                  <a:pt x="2415129" y="3218398"/>
                </a:lnTo>
                <a:lnTo>
                  <a:pt x="2369030" y="3225434"/>
                </a:lnTo>
                <a:lnTo>
                  <a:pt x="2321560" y="3227831"/>
                </a:lnTo>
                <a:lnTo>
                  <a:pt x="464324" y="3227831"/>
                </a:lnTo>
                <a:lnTo>
                  <a:pt x="416850" y="3225434"/>
                </a:lnTo>
                <a:lnTo>
                  <a:pt x="370747" y="3218398"/>
                </a:lnTo>
                <a:lnTo>
                  <a:pt x="326249" y="3206956"/>
                </a:lnTo>
                <a:lnTo>
                  <a:pt x="283589" y="3191343"/>
                </a:lnTo>
                <a:lnTo>
                  <a:pt x="243000" y="3171790"/>
                </a:lnTo>
                <a:lnTo>
                  <a:pt x="204716" y="3148533"/>
                </a:lnTo>
                <a:lnTo>
                  <a:pt x="168971" y="3121803"/>
                </a:lnTo>
                <a:lnTo>
                  <a:pt x="135997" y="3091835"/>
                </a:lnTo>
                <a:lnTo>
                  <a:pt x="106029" y="3058862"/>
                </a:lnTo>
                <a:lnTo>
                  <a:pt x="79299" y="3023118"/>
                </a:lnTo>
                <a:lnTo>
                  <a:pt x="56041" y="2984835"/>
                </a:lnTo>
                <a:lnTo>
                  <a:pt x="36489" y="2944248"/>
                </a:lnTo>
                <a:lnTo>
                  <a:pt x="20875" y="2901589"/>
                </a:lnTo>
                <a:lnTo>
                  <a:pt x="9433" y="2857093"/>
                </a:lnTo>
                <a:lnTo>
                  <a:pt x="2397" y="2810992"/>
                </a:lnTo>
                <a:lnTo>
                  <a:pt x="0" y="2763520"/>
                </a:lnTo>
                <a:lnTo>
                  <a:pt x="0" y="464312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3766" y="2806064"/>
            <a:ext cx="2552700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486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Включает:</a:t>
            </a:r>
            <a:endParaRPr sz="1600">
              <a:latin typeface="Times New Roman"/>
              <a:cs typeface="Times New Roman"/>
            </a:endParaRPr>
          </a:p>
          <a:p>
            <a:pPr marL="299085" marR="118745" indent="-287020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10" dirty="0">
                <a:latin typeface="Times New Roman"/>
                <a:cs typeface="Times New Roman"/>
              </a:rPr>
              <a:t>цели,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задачи,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принципы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ФОП</a:t>
            </a:r>
            <a:endParaRPr sz="1600">
              <a:latin typeface="Times New Roman"/>
              <a:cs typeface="Times New Roman"/>
            </a:endParaRPr>
          </a:p>
          <a:p>
            <a:pPr marL="299085" marR="23495" indent="-287020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10" dirty="0">
                <a:latin typeface="Times New Roman"/>
                <a:cs typeface="Times New Roman"/>
              </a:rPr>
              <a:t>планируемые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результаты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освоения </a:t>
            </a:r>
            <a:r>
              <a:rPr sz="1600" dirty="0">
                <a:latin typeface="Times New Roman"/>
                <a:cs typeface="Times New Roman"/>
              </a:rPr>
              <a:t>ФОП </a:t>
            </a:r>
            <a:r>
              <a:rPr sz="1600" spc="-5" dirty="0">
                <a:latin typeface="Times New Roman"/>
                <a:cs typeface="Times New Roman"/>
              </a:rPr>
              <a:t>в разные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периоды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детства</a:t>
            </a:r>
            <a:endParaRPr sz="1600">
              <a:latin typeface="Times New Roman"/>
              <a:cs typeface="Times New Roman"/>
            </a:endParaRPr>
          </a:p>
          <a:p>
            <a:pPr marL="299085" marR="895350" indent="-287020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25" dirty="0">
                <a:latin typeface="Times New Roman"/>
                <a:cs typeface="Times New Roman"/>
              </a:rPr>
              <a:t>подходы</a:t>
            </a:r>
            <a:r>
              <a:rPr sz="1600" spc="-5" dirty="0">
                <a:latin typeface="Times New Roman"/>
                <a:cs typeface="Times New Roman"/>
              </a:rPr>
              <a:t> к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</a:t>
            </a:r>
            <a:r>
              <a:rPr sz="1600" spc="-30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д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-35" dirty="0">
                <a:latin typeface="Times New Roman"/>
                <a:cs typeface="Times New Roman"/>
              </a:rPr>
              <a:t>г</a:t>
            </a:r>
            <a:r>
              <a:rPr sz="1600" dirty="0">
                <a:latin typeface="Times New Roman"/>
                <a:cs typeface="Times New Roman"/>
              </a:rPr>
              <a:t>ог</a:t>
            </a:r>
            <a:r>
              <a:rPr sz="1600" spc="-10" dirty="0">
                <a:latin typeface="Times New Roman"/>
                <a:cs typeface="Times New Roman"/>
              </a:rPr>
              <a:t>ич</a:t>
            </a:r>
            <a:r>
              <a:rPr sz="1600" spc="30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80" dirty="0">
                <a:latin typeface="Times New Roman"/>
                <a:cs typeface="Times New Roman"/>
              </a:rPr>
              <a:t>к</a:t>
            </a:r>
            <a:r>
              <a:rPr sz="160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й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диагностике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достижения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Times New Roman"/>
                <a:cs typeface="Times New Roman"/>
              </a:rPr>
              <a:t>планируемых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результатов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75405" y="1784350"/>
            <a:ext cx="2323465" cy="799465"/>
            <a:chOff x="3375405" y="1784350"/>
            <a:chExt cx="2323465" cy="799465"/>
          </a:xfrm>
        </p:grpSpPr>
        <p:sp>
          <p:nvSpPr>
            <p:cNvPr id="9" name="object 9"/>
            <p:cNvSpPr/>
            <p:nvPr/>
          </p:nvSpPr>
          <p:spPr>
            <a:xfrm>
              <a:off x="3381755" y="1790700"/>
              <a:ext cx="2310765" cy="786765"/>
            </a:xfrm>
            <a:custGeom>
              <a:avLst/>
              <a:gdLst/>
              <a:ahLst/>
              <a:cxnLst/>
              <a:rect l="l" t="t" r="r" b="b"/>
              <a:pathLst>
                <a:path w="2310765" h="786764">
                  <a:moveTo>
                    <a:pt x="2179320" y="0"/>
                  </a:moveTo>
                  <a:lnTo>
                    <a:pt x="131064" y="0"/>
                  </a:lnTo>
                  <a:lnTo>
                    <a:pt x="80045" y="10298"/>
                  </a:lnTo>
                  <a:lnTo>
                    <a:pt x="38385" y="38385"/>
                  </a:lnTo>
                  <a:lnTo>
                    <a:pt x="10298" y="80045"/>
                  </a:lnTo>
                  <a:lnTo>
                    <a:pt x="0" y="131063"/>
                  </a:lnTo>
                  <a:lnTo>
                    <a:pt x="0" y="655320"/>
                  </a:lnTo>
                  <a:lnTo>
                    <a:pt x="10298" y="706338"/>
                  </a:lnTo>
                  <a:lnTo>
                    <a:pt x="38385" y="747998"/>
                  </a:lnTo>
                  <a:lnTo>
                    <a:pt x="80045" y="776085"/>
                  </a:lnTo>
                  <a:lnTo>
                    <a:pt x="131064" y="786384"/>
                  </a:lnTo>
                  <a:lnTo>
                    <a:pt x="2179320" y="786384"/>
                  </a:lnTo>
                  <a:lnTo>
                    <a:pt x="2230338" y="776085"/>
                  </a:lnTo>
                  <a:lnTo>
                    <a:pt x="2271998" y="747998"/>
                  </a:lnTo>
                  <a:lnTo>
                    <a:pt x="2300085" y="706338"/>
                  </a:lnTo>
                  <a:lnTo>
                    <a:pt x="2310384" y="655320"/>
                  </a:lnTo>
                  <a:lnTo>
                    <a:pt x="2310384" y="131063"/>
                  </a:lnTo>
                  <a:lnTo>
                    <a:pt x="2300085" y="80045"/>
                  </a:lnTo>
                  <a:lnTo>
                    <a:pt x="2271998" y="38385"/>
                  </a:lnTo>
                  <a:lnTo>
                    <a:pt x="2230338" y="10298"/>
                  </a:lnTo>
                  <a:lnTo>
                    <a:pt x="217932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1755" y="1790700"/>
              <a:ext cx="2310765" cy="786765"/>
            </a:xfrm>
            <a:custGeom>
              <a:avLst/>
              <a:gdLst/>
              <a:ahLst/>
              <a:cxnLst/>
              <a:rect l="l" t="t" r="r" b="b"/>
              <a:pathLst>
                <a:path w="2310765" h="786764">
                  <a:moveTo>
                    <a:pt x="0" y="131063"/>
                  </a:moveTo>
                  <a:lnTo>
                    <a:pt x="10298" y="80045"/>
                  </a:lnTo>
                  <a:lnTo>
                    <a:pt x="38385" y="38385"/>
                  </a:lnTo>
                  <a:lnTo>
                    <a:pt x="80045" y="10298"/>
                  </a:lnTo>
                  <a:lnTo>
                    <a:pt x="131064" y="0"/>
                  </a:lnTo>
                  <a:lnTo>
                    <a:pt x="2179320" y="0"/>
                  </a:lnTo>
                  <a:lnTo>
                    <a:pt x="2230338" y="10298"/>
                  </a:lnTo>
                  <a:lnTo>
                    <a:pt x="2271998" y="38385"/>
                  </a:lnTo>
                  <a:lnTo>
                    <a:pt x="2300085" y="80045"/>
                  </a:lnTo>
                  <a:lnTo>
                    <a:pt x="2310384" y="131063"/>
                  </a:lnTo>
                  <a:lnTo>
                    <a:pt x="2310384" y="655320"/>
                  </a:lnTo>
                  <a:lnTo>
                    <a:pt x="2300085" y="706338"/>
                  </a:lnTo>
                  <a:lnTo>
                    <a:pt x="2271998" y="747998"/>
                  </a:lnTo>
                  <a:lnTo>
                    <a:pt x="2230338" y="776085"/>
                  </a:lnTo>
                  <a:lnTo>
                    <a:pt x="2179320" y="786384"/>
                  </a:lnTo>
                  <a:lnTo>
                    <a:pt x="131064" y="786384"/>
                  </a:lnTo>
                  <a:lnTo>
                    <a:pt x="80045" y="776085"/>
                  </a:lnTo>
                  <a:lnTo>
                    <a:pt x="38385" y="747998"/>
                  </a:lnTo>
                  <a:lnTo>
                    <a:pt x="10298" y="706338"/>
                  </a:lnTo>
                  <a:lnTo>
                    <a:pt x="0" y="655320"/>
                  </a:lnTo>
                  <a:lnTo>
                    <a:pt x="0" y="1310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628771" y="1889582"/>
            <a:ext cx="18192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Содержательный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раздел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067811" y="2776727"/>
            <a:ext cx="3020695" cy="3228340"/>
          </a:xfrm>
          <a:custGeom>
            <a:avLst/>
            <a:gdLst/>
            <a:ahLst/>
            <a:cxnLst/>
            <a:rect l="l" t="t" r="r" b="b"/>
            <a:pathLst>
              <a:path w="3020695" h="3228340">
                <a:moveTo>
                  <a:pt x="0" y="503427"/>
                </a:moveTo>
                <a:lnTo>
                  <a:pt x="2304" y="454949"/>
                </a:lnTo>
                <a:lnTo>
                  <a:pt x="9078" y="407773"/>
                </a:lnTo>
                <a:lnTo>
                  <a:pt x="20110" y="362111"/>
                </a:lnTo>
                <a:lnTo>
                  <a:pt x="35189" y="318174"/>
                </a:lnTo>
                <a:lnTo>
                  <a:pt x="54103" y="276173"/>
                </a:lnTo>
                <a:lnTo>
                  <a:pt x="76642" y="236319"/>
                </a:lnTo>
                <a:lnTo>
                  <a:pt x="102595" y="198823"/>
                </a:lnTo>
                <a:lnTo>
                  <a:pt x="131750" y="163896"/>
                </a:lnTo>
                <a:lnTo>
                  <a:pt x="163896" y="131750"/>
                </a:lnTo>
                <a:lnTo>
                  <a:pt x="198823" y="102595"/>
                </a:lnTo>
                <a:lnTo>
                  <a:pt x="236319" y="76642"/>
                </a:lnTo>
                <a:lnTo>
                  <a:pt x="276173" y="54103"/>
                </a:lnTo>
                <a:lnTo>
                  <a:pt x="318174" y="35189"/>
                </a:lnTo>
                <a:lnTo>
                  <a:pt x="362111" y="20110"/>
                </a:lnTo>
                <a:lnTo>
                  <a:pt x="407773" y="9078"/>
                </a:lnTo>
                <a:lnTo>
                  <a:pt x="454949" y="2304"/>
                </a:lnTo>
                <a:lnTo>
                  <a:pt x="503427" y="0"/>
                </a:lnTo>
                <a:lnTo>
                  <a:pt x="2517140" y="0"/>
                </a:lnTo>
                <a:lnTo>
                  <a:pt x="2565618" y="2304"/>
                </a:lnTo>
                <a:lnTo>
                  <a:pt x="2612794" y="9078"/>
                </a:lnTo>
                <a:lnTo>
                  <a:pt x="2658456" y="20110"/>
                </a:lnTo>
                <a:lnTo>
                  <a:pt x="2702393" y="35189"/>
                </a:lnTo>
                <a:lnTo>
                  <a:pt x="2744394" y="54103"/>
                </a:lnTo>
                <a:lnTo>
                  <a:pt x="2784248" y="76642"/>
                </a:lnTo>
                <a:lnTo>
                  <a:pt x="2821744" y="102595"/>
                </a:lnTo>
                <a:lnTo>
                  <a:pt x="2856671" y="131750"/>
                </a:lnTo>
                <a:lnTo>
                  <a:pt x="2888817" y="163896"/>
                </a:lnTo>
                <a:lnTo>
                  <a:pt x="2917972" y="198823"/>
                </a:lnTo>
                <a:lnTo>
                  <a:pt x="2943925" y="236319"/>
                </a:lnTo>
                <a:lnTo>
                  <a:pt x="2966464" y="276173"/>
                </a:lnTo>
                <a:lnTo>
                  <a:pt x="2985378" y="318174"/>
                </a:lnTo>
                <a:lnTo>
                  <a:pt x="3000457" y="362111"/>
                </a:lnTo>
                <a:lnTo>
                  <a:pt x="3011489" y="407773"/>
                </a:lnTo>
                <a:lnTo>
                  <a:pt x="3018263" y="454949"/>
                </a:lnTo>
                <a:lnTo>
                  <a:pt x="3020567" y="503427"/>
                </a:lnTo>
                <a:lnTo>
                  <a:pt x="3020567" y="2724404"/>
                </a:lnTo>
                <a:lnTo>
                  <a:pt x="3018263" y="2772886"/>
                </a:lnTo>
                <a:lnTo>
                  <a:pt x="3011489" y="2820065"/>
                </a:lnTo>
                <a:lnTo>
                  <a:pt x="3000457" y="2865729"/>
                </a:lnTo>
                <a:lnTo>
                  <a:pt x="2985378" y="2909667"/>
                </a:lnTo>
                <a:lnTo>
                  <a:pt x="2966464" y="2951669"/>
                </a:lnTo>
                <a:lnTo>
                  <a:pt x="2943925" y="2991523"/>
                </a:lnTo>
                <a:lnTo>
                  <a:pt x="2917972" y="3029019"/>
                </a:lnTo>
                <a:lnTo>
                  <a:pt x="2888817" y="3063945"/>
                </a:lnTo>
                <a:lnTo>
                  <a:pt x="2856671" y="3096090"/>
                </a:lnTo>
                <a:lnTo>
                  <a:pt x="2821744" y="3125244"/>
                </a:lnTo>
                <a:lnTo>
                  <a:pt x="2784248" y="3151195"/>
                </a:lnTo>
                <a:lnTo>
                  <a:pt x="2744394" y="3173733"/>
                </a:lnTo>
                <a:lnTo>
                  <a:pt x="2702393" y="3192646"/>
                </a:lnTo>
                <a:lnTo>
                  <a:pt x="2658456" y="3207723"/>
                </a:lnTo>
                <a:lnTo>
                  <a:pt x="2612794" y="3218754"/>
                </a:lnTo>
                <a:lnTo>
                  <a:pt x="2565618" y="3225527"/>
                </a:lnTo>
                <a:lnTo>
                  <a:pt x="2517140" y="3227832"/>
                </a:lnTo>
                <a:lnTo>
                  <a:pt x="503427" y="3227832"/>
                </a:lnTo>
                <a:lnTo>
                  <a:pt x="454949" y="3225527"/>
                </a:lnTo>
                <a:lnTo>
                  <a:pt x="407773" y="3218754"/>
                </a:lnTo>
                <a:lnTo>
                  <a:pt x="362111" y="3207723"/>
                </a:lnTo>
                <a:lnTo>
                  <a:pt x="318174" y="3192646"/>
                </a:lnTo>
                <a:lnTo>
                  <a:pt x="276173" y="3173733"/>
                </a:lnTo>
                <a:lnTo>
                  <a:pt x="236319" y="3151195"/>
                </a:lnTo>
                <a:lnTo>
                  <a:pt x="198823" y="3125244"/>
                </a:lnTo>
                <a:lnTo>
                  <a:pt x="163896" y="3096090"/>
                </a:lnTo>
                <a:lnTo>
                  <a:pt x="131750" y="3063945"/>
                </a:lnTo>
                <a:lnTo>
                  <a:pt x="102595" y="3029019"/>
                </a:lnTo>
                <a:lnTo>
                  <a:pt x="76642" y="2991523"/>
                </a:lnTo>
                <a:lnTo>
                  <a:pt x="54103" y="2951669"/>
                </a:lnTo>
                <a:lnTo>
                  <a:pt x="35189" y="2909667"/>
                </a:lnTo>
                <a:lnTo>
                  <a:pt x="20110" y="2865729"/>
                </a:lnTo>
                <a:lnTo>
                  <a:pt x="9078" y="2820065"/>
                </a:lnTo>
                <a:lnTo>
                  <a:pt x="2304" y="2772886"/>
                </a:lnTo>
                <a:lnTo>
                  <a:pt x="0" y="2724404"/>
                </a:lnTo>
                <a:lnTo>
                  <a:pt x="0" y="503427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294379" y="2772232"/>
            <a:ext cx="2241550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1215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Включает:</a:t>
            </a:r>
            <a:endParaRPr sz="1600">
              <a:latin typeface="Times New Roman"/>
              <a:cs typeface="Times New Roman"/>
            </a:endParaRPr>
          </a:p>
          <a:p>
            <a:pPr marL="299085" marR="81280" indent="-2870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15" dirty="0">
                <a:latin typeface="Times New Roman"/>
                <a:cs typeface="Times New Roman"/>
              </a:rPr>
              <a:t>задачи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содержание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образовательной</a:t>
            </a:r>
            <a:endParaRPr sz="1600">
              <a:latin typeface="Times New Roman"/>
              <a:cs typeface="Times New Roman"/>
            </a:endParaRPr>
          </a:p>
          <a:p>
            <a:pPr marL="299085" marR="191770">
              <a:lnSpc>
                <a:spcPct val="100000"/>
              </a:lnSpc>
            </a:pPr>
            <a:r>
              <a:rPr sz="1600" b="1" dirty="0">
                <a:latin typeface="Times New Roman"/>
                <a:cs typeface="Times New Roman"/>
              </a:rPr>
              <a:t>д</a:t>
            </a:r>
            <a:r>
              <a:rPr sz="1600" dirty="0">
                <a:latin typeface="Times New Roman"/>
                <a:cs typeface="Times New Roman"/>
              </a:rPr>
              <a:t>еятельности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 </a:t>
            </a:r>
            <a:r>
              <a:rPr sz="1600" spc="-5" dirty="0">
                <a:latin typeface="Times New Roman"/>
                <a:cs typeface="Times New Roman"/>
              </a:rPr>
              <a:t> образовательным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областям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во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 </a:t>
            </a:r>
            <a:r>
              <a:rPr sz="1600" spc="-5" dirty="0">
                <a:latin typeface="Times New Roman"/>
                <a:cs typeface="Times New Roman"/>
              </a:rPr>
              <a:t> возрастных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группах</a:t>
            </a:r>
            <a:endParaRPr sz="16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10" dirty="0">
                <a:latin typeface="Times New Roman"/>
                <a:cs typeface="Times New Roman"/>
              </a:rPr>
              <a:t>направления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задачи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КРР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94379" y="4967732"/>
            <a:ext cx="2059939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рабочую</a:t>
            </a:r>
            <a:r>
              <a:rPr sz="16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программу </a:t>
            </a:r>
            <a:r>
              <a:rPr sz="1600" spc="-3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воспитания</a:t>
            </a:r>
            <a:endParaRPr sz="1600">
              <a:latin typeface="Times New Roman"/>
              <a:cs typeface="Times New Roman"/>
            </a:endParaRPr>
          </a:p>
          <a:p>
            <a:pPr marL="349250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5" dirty="0">
                <a:latin typeface="Times New Roman"/>
                <a:cs typeface="Times New Roman"/>
              </a:rPr>
              <a:t>иные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материалы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476746" y="1779777"/>
            <a:ext cx="2221230" cy="799465"/>
            <a:chOff x="6476746" y="1779777"/>
            <a:chExt cx="2221230" cy="799465"/>
          </a:xfrm>
        </p:grpSpPr>
        <p:sp>
          <p:nvSpPr>
            <p:cNvPr id="16" name="object 16"/>
            <p:cNvSpPr/>
            <p:nvPr/>
          </p:nvSpPr>
          <p:spPr>
            <a:xfrm>
              <a:off x="6483096" y="1786127"/>
              <a:ext cx="2208530" cy="786765"/>
            </a:xfrm>
            <a:custGeom>
              <a:avLst/>
              <a:gdLst/>
              <a:ahLst/>
              <a:cxnLst/>
              <a:rect l="l" t="t" r="r" b="b"/>
              <a:pathLst>
                <a:path w="2208529" h="786764">
                  <a:moveTo>
                    <a:pt x="2077211" y="0"/>
                  </a:moveTo>
                  <a:lnTo>
                    <a:pt x="131063" y="0"/>
                  </a:lnTo>
                  <a:lnTo>
                    <a:pt x="80045" y="10298"/>
                  </a:lnTo>
                  <a:lnTo>
                    <a:pt x="38385" y="38385"/>
                  </a:lnTo>
                  <a:lnTo>
                    <a:pt x="10298" y="80045"/>
                  </a:lnTo>
                  <a:lnTo>
                    <a:pt x="0" y="131063"/>
                  </a:lnTo>
                  <a:lnTo>
                    <a:pt x="0" y="655320"/>
                  </a:lnTo>
                  <a:lnTo>
                    <a:pt x="10298" y="706338"/>
                  </a:lnTo>
                  <a:lnTo>
                    <a:pt x="38385" y="747998"/>
                  </a:lnTo>
                  <a:lnTo>
                    <a:pt x="80045" y="776085"/>
                  </a:lnTo>
                  <a:lnTo>
                    <a:pt x="131063" y="786384"/>
                  </a:lnTo>
                  <a:lnTo>
                    <a:pt x="2077211" y="786384"/>
                  </a:lnTo>
                  <a:lnTo>
                    <a:pt x="2128230" y="776085"/>
                  </a:lnTo>
                  <a:lnTo>
                    <a:pt x="2169890" y="747998"/>
                  </a:lnTo>
                  <a:lnTo>
                    <a:pt x="2197977" y="706338"/>
                  </a:lnTo>
                  <a:lnTo>
                    <a:pt x="2208276" y="655320"/>
                  </a:lnTo>
                  <a:lnTo>
                    <a:pt x="2208276" y="131063"/>
                  </a:lnTo>
                  <a:lnTo>
                    <a:pt x="2197977" y="80045"/>
                  </a:lnTo>
                  <a:lnTo>
                    <a:pt x="2169890" y="38385"/>
                  </a:lnTo>
                  <a:lnTo>
                    <a:pt x="2128230" y="10298"/>
                  </a:lnTo>
                  <a:lnTo>
                    <a:pt x="207721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83096" y="1786127"/>
              <a:ext cx="2208530" cy="786765"/>
            </a:xfrm>
            <a:custGeom>
              <a:avLst/>
              <a:gdLst/>
              <a:ahLst/>
              <a:cxnLst/>
              <a:rect l="l" t="t" r="r" b="b"/>
              <a:pathLst>
                <a:path w="2208529" h="786764">
                  <a:moveTo>
                    <a:pt x="0" y="131063"/>
                  </a:moveTo>
                  <a:lnTo>
                    <a:pt x="10298" y="80045"/>
                  </a:lnTo>
                  <a:lnTo>
                    <a:pt x="38385" y="38385"/>
                  </a:lnTo>
                  <a:lnTo>
                    <a:pt x="80045" y="10298"/>
                  </a:lnTo>
                  <a:lnTo>
                    <a:pt x="131063" y="0"/>
                  </a:lnTo>
                  <a:lnTo>
                    <a:pt x="2077211" y="0"/>
                  </a:lnTo>
                  <a:lnTo>
                    <a:pt x="2128230" y="10298"/>
                  </a:lnTo>
                  <a:lnTo>
                    <a:pt x="2169890" y="38385"/>
                  </a:lnTo>
                  <a:lnTo>
                    <a:pt x="2197977" y="80045"/>
                  </a:lnTo>
                  <a:lnTo>
                    <a:pt x="2208276" y="131063"/>
                  </a:lnTo>
                  <a:lnTo>
                    <a:pt x="2208276" y="655320"/>
                  </a:lnTo>
                  <a:lnTo>
                    <a:pt x="2197977" y="706338"/>
                  </a:lnTo>
                  <a:lnTo>
                    <a:pt x="2169890" y="747998"/>
                  </a:lnTo>
                  <a:lnTo>
                    <a:pt x="2128230" y="776085"/>
                  </a:lnTo>
                  <a:lnTo>
                    <a:pt x="2077211" y="786384"/>
                  </a:lnTo>
                  <a:lnTo>
                    <a:pt x="131063" y="786384"/>
                  </a:lnTo>
                  <a:lnTo>
                    <a:pt x="80045" y="776085"/>
                  </a:lnTo>
                  <a:lnTo>
                    <a:pt x="38385" y="747998"/>
                  </a:lnTo>
                  <a:lnTo>
                    <a:pt x="10298" y="706338"/>
                  </a:lnTo>
                  <a:lnTo>
                    <a:pt x="0" y="655320"/>
                  </a:lnTo>
                  <a:lnTo>
                    <a:pt x="0" y="1310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606285" y="1885010"/>
            <a:ext cx="19665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Организационный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раздел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222491" y="2746248"/>
            <a:ext cx="2786380" cy="3226435"/>
          </a:xfrm>
          <a:custGeom>
            <a:avLst/>
            <a:gdLst/>
            <a:ahLst/>
            <a:cxnLst/>
            <a:rect l="l" t="t" r="r" b="b"/>
            <a:pathLst>
              <a:path w="2786379" h="3226435">
                <a:moveTo>
                  <a:pt x="0" y="464312"/>
                </a:moveTo>
                <a:lnTo>
                  <a:pt x="2397" y="416841"/>
                </a:lnTo>
                <a:lnTo>
                  <a:pt x="9433" y="370742"/>
                </a:lnTo>
                <a:lnTo>
                  <a:pt x="20876" y="326247"/>
                </a:lnTo>
                <a:lnTo>
                  <a:pt x="36490" y="283589"/>
                </a:lnTo>
                <a:lnTo>
                  <a:pt x="56043" y="243001"/>
                </a:lnTo>
                <a:lnTo>
                  <a:pt x="79302" y="204719"/>
                </a:lnTo>
                <a:lnTo>
                  <a:pt x="106032" y="168974"/>
                </a:lnTo>
                <a:lnTo>
                  <a:pt x="136001" y="136001"/>
                </a:lnTo>
                <a:lnTo>
                  <a:pt x="168974" y="106032"/>
                </a:lnTo>
                <a:lnTo>
                  <a:pt x="204719" y="79302"/>
                </a:lnTo>
                <a:lnTo>
                  <a:pt x="243001" y="56043"/>
                </a:lnTo>
                <a:lnTo>
                  <a:pt x="283589" y="36490"/>
                </a:lnTo>
                <a:lnTo>
                  <a:pt x="326247" y="20876"/>
                </a:lnTo>
                <a:lnTo>
                  <a:pt x="370742" y="9433"/>
                </a:lnTo>
                <a:lnTo>
                  <a:pt x="416841" y="2397"/>
                </a:lnTo>
                <a:lnTo>
                  <a:pt x="464312" y="0"/>
                </a:lnTo>
                <a:lnTo>
                  <a:pt x="2321560" y="0"/>
                </a:lnTo>
                <a:lnTo>
                  <a:pt x="2369030" y="2397"/>
                </a:lnTo>
                <a:lnTo>
                  <a:pt x="2415129" y="9433"/>
                </a:lnTo>
                <a:lnTo>
                  <a:pt x="2459624" y="20876"/>
                </a:lnTo>
                <a:lnTo>
                  <a:pt x="2502282" y="36490"/>
                </a:lnTo>
                <a:lnTo>
                  <a:pt x="2542870" y="56043"/>
                </a:lnTo>
                <a:lnTo>
                  <a:pt x="2581152" y="79302"/>
                </a:lnTo>
                <a:lnTo>
                  <a:pt x="2616897" y="106032"/>
                </a:lnTo>
                <a:lnTo>
                  <a:pt x="2649870" y="136001"/>
                </a:lnTo>
                <a:lnTo>
                  <a:pt x="2679839" y="168974"/>
                </a:lnTo>
                <a:lnTo>
                  <a:pt x="2706569" y="204719"/>
                </a:lnTo>
                <a:lnTo>
                  <a:pt x="2729828" y="243001"/>
                </a:lnTo>
                <a:lnTo>
                  <a:pt x="2749381" y="283589"/>
                </a:lnTo>
                <a:lnTo>
                  <a:pt x="2764995" y="326247"/>
                </a:lnTo>
                <a:lnTo>
                  <a:pt x="2776438" y="370742"/>
                </a:lnTo>
                <a:lnTo>
                  <a:pt x="2783474" y="416841"/>
                </a:lnTo>
                <a:lnTo>
                  <a:pt x="2785872" y="464312"/>
                </a:lnTo>
                <a:lnTo>
                  <a:pt x="2785872" y="2761996"/>
                </a:lnTo>
                <a:lnTo>
                  <a:pt x="2783474" y="2809468"/>
                </a:lnTo>
                <a:lnTo>
                  <a:pt x="2776438" y="2855569"/>
                </a:lnTo>
                <a:lnTo>
                  <a:pt x="2764995" y="2900065"/>
                </a:lnTo>
                <a:lnTo>
                  <a:pt x="2749381" y="2942724"/>
                </a:lnTo>
                <a:lnTo>
                  <a:pt x="2729828" y="2983311"/>
                </a:lnTo>
                <a:lnTo>
                  <a:pt x="2706569" y="3021594"/>
                </a:lnTo>
                <a:lnTo>
                  <a:pt x="2679839" y="3057338"/>
                </a:lnTo>
                <a:lnTo>
                  <a:pt x="2649870" y="3090311"/>
                </a:lnTo>
                <a:lnTo>
                  <a:pt x="2616897" y="3120279"/>
                </a:lnTo>
                <a:lnTo>
                  <a:pt x="2581152" y="3147009"/>
                </a:lnTo>
                <a:lnTo>
                  <a:pt x="2542870" y="3170266"/>
                </a:lnTo>
                <a:lnTo>
                  <a:pt x="2502282" y="3189819"/>
                </a:lnTo>
                <a:lnTo>
                  <a:pt x="2459624" y="3205432"/>
                </a:lnTo>
                <a:lnTo>
                  <a:pt x="2415129" y="3216874"/>
                </a:lnTo>
                <a:lnTo>
                  <a:pt x="2369030" y="3223910"/>
                </a:lnTo>
                <a:lnTo>
                  <a:pt x="2321560" y="3226308"/>
                </a:lnTo>
                <a:lnTo>
                  <a:pt x="464312" y="3226308"/>
                </a:lnTo>
                <a:lnTo>
                  <a:pt x="416841" y="3223910"/>
                </a:lnTo>
                <a:lnTo>
                  <a:pt x="370742" y="3216874"/>
                </a:lnTo>
                <a:lnTo>
                  <a:pt x="326247" y="3205432"/>
                </a:lnTo>
                <a:lnTo>
                  <a:pt x="283589" y="3189819"/>
                </a:lnTo>
                <a:lnTo>
                  <a:pt x="243001" y="3170266"/>
                </a:lnTo>
                <a:lnTo>
                  <a:pt x="204719" y="3147009"/>
                </a:lnTo>
                <a:lnTo>
                  <a:pt x="168974" y="3120279"/>
                </a:lnTo>
                <a:lnTo>
                  <a:pt x="136001" y="3090311"/>
                </a:lnTo>
                <a:lnTo>
                  <a:pt x="106032" y="3057338"/>
                </a:lnTo>
                <a:lnTo>
                  <a:pt x="79302" y="3021594"/>
                </a:lnTo>
                <a:lnTo>
                  <a:pt x="56043" y="2983311"/>
                </a:lnTo>
                <a:lnTo>
                  <a:pt x="36490" y="2942724"/>
                </a:lnTo>
                <a:lnTo>
                  <a:pt x="20876" y="2900065"/>
                </a:lnTo>
                <a:lnTo>
                  <a:pt x="9433" y="2855569"/>
                </a:lnTo>
                <a:lnTo>
                  <a:pt x="2397" y="2809468"/>
                </a:lnTo>
                <a:lnTo>
                  <a:pt x="0" y="2761996"/>
                </a:lnTo>
                <a:lnTo>
                  <a:pt x="0" y="464312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362446" y="2804617"/>
            <a:ext cx="2579370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0425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Включает:</a:t>
            </a:r>
            <a:endParaRPr sz="1600">
              <a:latin typeface="Times New Roman"/>
              <a:cs typeface="Times New Roman"/>
            </a:endParaRPr>
          </a:p>
          <a:p>
            <a:pPr marL="349885" indent="-33718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15" dirty="0">
                <a:latin typeface="Times New Roman"/>
                <a:cs typeface="Times New Roman"/>
              </a:rPr>
              <a:t>психолого-</a:t>
            </a:r>
            <a:endParaRPr sz="1600">
              <a:latin typeface="Times New Roman"/>
              <a:cs typeface="Times New Roman"/>
            </a:endParaRPr>
          </a:p>
          <a:p>
            <a:pPr marL="299085" marR="508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педагогические, </a:t>
            </a:r>
            <a:r>
              <a:rPr sz="1600" spc="-10" dirty="0">
                <a:latin typeface="Times New Roman"/>
                <a:cs typeface="Times New Roman"/>
              </a:rPr>
              <a:t>кадровые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условия,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МТО</a:t>
            </a:r>
            <a:endParaRPr sz="1600">
              <a:latin typeface="Times New Roman"/>
              <a:cs typeface="Times New Roman"/>
            </a:endParaRPr>
          </a:p>
          <a:p>
            <a:pPr marL="349885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10" dirty="0">
                <a:latin typeface="Times New Roman"/>
                <a:cs typeface="Times New Roman"/>
              </a:rPr>
              <a:t>примерный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режим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дня</a:t>
            </a:r>
            <a:endParaRPr sz="1600">
              <a:latin typeface="Times New Roman"/>
              <a:cs typeface="Times New Roman"/>
            </a:endParaRPr>
          </a:p>
          <a:p>
            <a:pPr marL="349885" indent="-337185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sz="1600" spc="-5" dirty="0">
                <a:latin typeface="Times New Roman"/>
                <a:cs typeface="Times New Roman"/>
              </a:rPr>
              <a:t>примерный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перечень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произведений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искусства</a:t>
            </a:r>
            <a:endParaRPr sz="1600">
              <a:latin typeface="Times New Roman"/>
              <a:cs typeface="Times New Roman"/>
            </a:endParaRPr>
          </a:p>
          <a:p>
            <a:pPr marL="299085" marR="40005" indent="-287020">
              <a:lnSpc>
                <a:spcPct val="100000"/>
              </a:lnSpc>
              <a:buFont typeface="Wingdings"/>
              <a:buChar char=""/>
              <a:tabLst>
                <a:tab pos="349250" algn="l"/>
                <a:tab pos="349885" algn="l"/>
              </a:tabLst>
            </a:pPr>
            <a:r>
              <a:rPr dirty="0"/>
              <a:t>	</a:t>
            </a:r>
            <a:r>
              <a:rPr sz="1600" spc="-10" dirty="0">
                <a:latin typeface="Times New Roman"/>
                <a:cs typeface="Times New Roman"/>
              </a:rPr>
              <a:t>примерный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календарный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план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воспитательной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работы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851150" y="513333"/>
            <a:ext cx="3185795" cy="659130"/>
            <a:chOff x="2851150" y="513333"/>
            <a:chExt cx="3185795" cy="659130"/>
          </a:xfrm>
        </p:grpSpPr>
        <p:sp>
          <p:nvSpPr>
            <p:cNvPr id="22" name="object 22"/>
            <p:cNvSpPr/>
            <p:nvPr/>
          </p:nvSpPr>
          <p:spPr>
            <a:xfrm>
              <a:off x="2857500" y="519683"/>
              <a:ext cx="3173095" cy="646430"/>
            </a:xfrm>
            <a:custGeom>
              <a:avLst/>
              <a:gdLst/>
              <a:ahLst/>
              <a:cxnLst/>
              <a:rect l="l" t="t" r="r" b="b"/>
              <a:pathLst>
                <a:path w="3173095" h="646430">
                  <a:moveTo>
                    <a:pt x="3065272" y="0"/>
                  </a:moveTo>
                  <a:lnTo>
                    <a:pt x="107695" y="0"/>
                  </a:lnTo>
                  <a:lnTo>
                    <a:pt x="65793" y="8469"/>
                  </a:lnTo>
                  <a:lnTo>
                    <a:pt x="31559" y="31559"/>
                  </a:lnTo>
                  <a:lnTo>
                    <a:pt x="8469" y="65793"/>
                  </a:lnTo>
                  <a:lnTo>
                    <a:pt x="0" y="107695"/>
                  </a:lnTo>
                  <a:lnTo>
                    <a:pt x="0" y="538479"/>
                  </a:lnTo>
                  <a:lnTo>
                    <a:pt x="8469" y="580382"/>
                  </a:lnTo>
                  <a:lnTo>
                    <a:pt x="31559" y="614616"/>
                  </a:lnTo>
                  <a:lnTo>
                    <a:pt x="65793" y="637706"/>
                  </a:lnTo>
                  <a:lnTo>
                    <a:pt x="107695" y="646176"/>
                  </a:lnTo>
                  <a:lnTo>
                    <a:pt x="3065272" y="646176"/>
                  </a:lnTo>
                  <a:lnTo>
                    <a:pt x="3107174" y="637706"/>
                  </a:lnTo>
                  <a:lnTo>
                    <a:pt x="3141408" y="614616"/>
                  </a:lnTo>
                  <a:lnTo>
                    <a:pt x="3164498" y="580382"/>
                  </a:lnTo>
                  <a:lnTo>
                    <a:pt x="3172967" y="538479"/>
                  </a:lnTo>
                  <a:lnTo>
                    <a:pt x="3172967" y="107695"/>
                  </a:lnTo>
                  <a:lnTo>
                    <a:pt x="3164498" y="65793"/>
                  </a:lnTo>
                  <a:lnTo>
                    <a:pt x="3141408" y="31559"/>
                  </a:lnTo>
                  <a:lnTo>
                    <a:pt x="3107174" y="8469"/>
                  </a:lnTo>
                  <a:lnTo>
                    <a:pt x="306527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57500" y="519683"/>
              <a:ext cx="3173095" cy="646430"/>
            </a:xfrm>
            <a:custGeom>
              <a:avLst/>
              <a:gdLst/>
              <a:ahLst/>
              <a:cxnLst/>
              <a:rect l="l" t="t" r="r" b="b"/>
              <a:pathLst>
                <a:path w="3173095" h="646430">
                  <a:moveTo>
                    <a:pt x="0" y="107695"/>
                  </a:moveTo>
                  <a:lnTo>
                    <a:pt x="8469" y="65793"/>
                  </a:lnTo>
                  <a:lnTo>
                    <a:pt x="31559" y="31559"/>
                  </a:lnTo>
                  <a:lnTo>
                    <a:pt x="65793" y="8469"/>
                  </a:lnTo>
                  <a:lnTo>
                    <a:pt x="107695" y="0"/>
                  </a:lnTo>
                  <a:lnTo>
                    <a:pt x="3065272" y="0"/>
                  </a:lnTo>
                  <a:lnTo>
                    <a:pt x="3107174" y="8469"/>
                  </a:lnTo>
                  <a:lnTo>
                    <a:pt x="3141408" y="31559"/>
                  </a:lnTo>
                  <a:lnTo>
                    <a:pt x="3164498" y="65793"/>
                  </a:lnTo>
                  <a:lnTo>
                    <a:pt x="3172967" y="107695"/>
                  </a:lnTo>
                  <a:lnTo>
                    <a:pt x="3172967" y="538479"/>
                  </a:lnTo>
                  <a:lnTo>
                    <a:pt x="3164498" y="580382"/>
                  </a:lnTo>
                  <a:lnTo>
                    <a:pt x="3141408" y="614616"/>
                  </a:lnTo>
                  <a:lnTo>
                    <a:pt x="3107174" y="637706"/>
                  </a:lnTo>
                  <a:lnTo>
                    <a:pt x="3065272" y="646176"/>
                  </a:lnTo>
                  <a:lnTo>
                    <a:pt x="107695" y="646176"/>
                  </a:lnTo>
                  <a:lnTo>
                    <a:pt x="65793" y="637706"/>
                  </a:lnTo>
                  <a:lnTo>
                    <a:pt x="31559" y="614616"/>
                  </a:lnTo>
                  <a:lnTo>
                    <a:pt x="8469" y="580382"/>
                  </a:lnTo>
                  <a:lnTo>
                    <a:pt x="0" y="538479"/>
                  </a:lnTo>
                  <a:lnTo>
                    <a:pt x="0" y="10769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153282" y="636270"/>
            <a:ext cx="2581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Структура</a:t>
            </a:r>
            <a:r>
              <a:rPr b="1" dirty="0">
                <a:solidFill>
                  <a:srgbClr val="001F5F"/>
                </a:solidFill>
                <a:latin typeface="Times New Roman"/>
                <a:cs typeface="Times New Roman"/>
              </a:rPr>
              <a:t> ОП</a:t>
            </a:r>
            <a:r>
              <a:rPr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1F5F"/>
                </a:solidFill>
                <a:latin typeface="Times New Roman"/>
                <a:cs typeface="Times New Roman"/>
              </a:rPr>
              <a:t>ДО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1485" y="495045"/>
            <a:ext cx="4496435" cy="636270"/>
            <a:chOff x="2491485" y="495045"/>
            <a:chExt cx="4496435" cy="636270"/>
          </a:xfrm>
        </p:grpSpPr>
        <p:sp>
          <p:nvSpPr>
            <p:cNvPr id="3" name="object 3"/>
            <p:cNvSpPr/>
            <p:nvPr/>
          </p:nvSpPr>
          <p:spPr>
            <a:xfrm>
              <a:off x="2497835" y="501395"/>
              <a:ext cx="4483735" cy="623570"/>
            </a:xfrm>
            <a:custGeom>
              <a:avLst/>
              <a:gdLst/>
              <a:ahLst/>
              <a:cxnLst/>
              <a:rect l="l" t="t" r="r" b="b"/>
              <a:pathLst>
                <a:path w="4483734" h="623569">
                  <a:moveTo>
                    <a:pt x="4379721" y="0"/>
                  </a:moveTo>
                  <a:lnTo>
                    <a:pt x="103886" y="0"/>
                  </a:lnTo>
                  <a:lnTo>
                    <a:pt x="63436" y="8159"/>
                  </a:lnTo>
                  <a:lnTo>
                    <a:pt x="30416" y="30416"/>
                  </a:lnTo>
                  <a:lnTo>
                    <a:pt x="8159" y="63436"/>
                  </a:lnTo>
                  <a:lnTo>
                    <a:pt x="0" y="103886"/>
                  </a:lnTo>
                  <a:lnTo>
                    <a:pt x="0" y="519429"/>
                  </a:lnTo>
                  <a:lnTo>
                    <a:pt x="8159" y="559879"/>
                  </a:lnTo>
                  <a:lnTo>
                    <a:pt x="30416" y="592899"/>
                  </a:lnTo>
                  <a:lnTo>
                    <a:pt x="63436" y="615156"/>
                  </a:lnTo>
                  <a:lnTo>
                    <a:pt x="103886" y="623315"/>
                  </a:lnTo>
                  <a:lnTo>
                    <a:pt x="4379721" y="623315"/>
                  </a:lnTo>
                  <a:lnTo>
                    <a:pt x="4420171" y="615156"/>
                  </a:lnTo>
                  <a:lnTo>
                    <a:pt x="4453191" y="592899"/>
                  </a:lnTo>
                  <a:lnTo>
                    <a:pt x="4475448" y="559879"/>
                  </a:lnTo>
                  <a:lnTo>
                    <a:pt x="4483608" y="519429"/>
                  </a:lnTo>
                  <a:lnTo>
                    <a:pt x="4483608" y="103886"/>
                  </a:lnTo>
                  <a:lnTo>
                    <a:pt x="4475448" y="63436"/>
                  </a:lnTo>
                  <a:lnTo>
                    <a:pt x="4453191" y="30416"/>
                  </a:lnTo>
                  <a:lnTo>
                    <a:pt x="4420171" y="8159"/>
                  </a:lnTo>
                  <a:lnTo>
                    <a:pt x="437972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97835" y="501395"/>
              <a:ext cx="4483735" cy="623570"/>
            </a:xfrm>
            <a:custGeom>
              <a:avLst/>
              <a:gdLst/>
              <a:ahLst/>
              <a:cxnLst/>
              <a:rect l="l" t="t" r="r" b="b"/>
              <a:pathLst>
                <a:path w="4483734" h="623569">
                  <a:moveTo>
                    <a:pt x="0" y="103886"/>
                  </a:moveTo>
                  <a:lnTo>
                    <a:pt x="8159" y="63436"/>
                  </a:lnTo>
                  <a:lnTo>
                    <a:pt x="30416" y="30416"/>
                  </a:lnTo>
                  <a:lnTo>
                    <a:pt x="63436" y="8159"/>
                  </a:lnTo>
                  <a:lnTo>
                    <a:pt x="103886" y="0"/>
                  </a:lnTo>
                  <a:lnTo>
                    <a:pt x="4379721" y="0"/>
                  </a:lnTo>
                  <a:lnTo>
                    <a:pt x="4420171" y="8159"/>
                  </a:lnTo>
                  <a:lnTo>
                    <a:pt x="4453191" y="30416"/>
                  </a:lnTo>
                  <a:lnTo>
                    <a:pt x="4475448" y="63436"/>
                  </a:lnTo>
                  <a:lnTo>
                    <a:pt x="4483608" y="103886"/>
                  </a:lnTo>
                  <a:lnTo>
                    <a:pt x="4483608" y="519429"/>
                  </a:lnTo>
                  <a:lnTo>
                    <a:pt x="4475448" y="559879"/>
                  </a:lnTo>
                  <a:lnTo>
                    <a:pt x="4453191" y="592899"/>
                  </a:lnTo>
                  <a:lnTo>
                    <a:pt x="4420171" y="615156"/>
                  </a:lnTo>
                  <a:lnTo>
                    <a:pt x="4379721" y="623315"/>
                  </a:lnTo>
                  <a:lnTo>
                    <a:pt x="103886" y="623315"/>
                  </a:lnTo>
                  <a:lnTo>
                    <a:pt x="63436" y="615156"/>
                  </a:lnTo>
                  <a:lnTo>
                    <a:pt x="30416" y="592899"/>
                  </a:lnTo>
                  <a:lnTo>
                    <a:pt x="8159" y="559879"/>
                  </a:lnTo>
                  <a:lnTo>
                    <a:pt x="0" y="519429"/>
                  </a:lnTo>
                  <a:lnTo>
                    <a:pt x="0" y="103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33698" y="606628"/>
            <a:ext cx="26142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1F5F"/>
                </a:solidFill>
              </a:rPr>
              <a:t>ЦЕЛЕВОЙ</a:t>
            </a:r>
            <a:r>
              <a:rPr spc="-50" dirty="0">
                <a:solidFill>
                  <a:srgbClr val="001F5F"/>
                </a:solidFill>
              </a:rPr>
              <a:t> </a:t>
            </a:r>
            <a:r>
              <a:rPr spc="-100" dirty="0">
                <a:solidFill>
                  <a:srgbClr val="001F5F"/>
                </a:solidFill>
              </a:rPr>
              <a:t>РАЗДЕЛ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2437" y="1150365"/>
            <a:ext cx="8342630" cy="33185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541020" algn="just">
              <a:lnSpc>
                <a:spcPct val="99300"/>
              </a:lnSpc>
              <a:spcBef>
                <a:spcPts val="114"/>
              </a:spcBef>
            </a:pP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Цель Программы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- </a:t>
            </a:r>
            <a:r>
              <a:rPr sz="1800" dirty="0">
                <a:latin typeface="Times New Roman"/>
                <a:cs typeface="Times New Roman"/>
              </a:rPr>
              <a:t>разностороннее </a:t>
            </a:r>
            <a:r>
              <a:rPr sz="1800" spc="-5" dirty="0">
                <a:latin typeface="Times New Roman"/>
                <a:cs typeface="Times New Roman"/>
              </a:rPr>
              <a:t>развитие </a:t>
            </a:r>
            <a:r>
              <a:rPr sz="1800" spc="-10" dirty="0">
                <a:latin typeface="Times New Roman"/>
                <a:cs typeface="Times New Roman"/>
              </a:rPr>
              <a:t>ребенка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5" dirty="0">
                <a:latin typeface="Times New Roman"/>
                <a:cs typeface="Times New Roman"/>
              </a:rPr>
              <a:t>период </a:t>
            </a:r>
            <a:r>
              <a:rPr sz="1800" spc="-20" dirty="0">
                <a:latin typeface="Times New Roman"/>
                <a:cs typeface="Times New Roman"/>
              </a:rPr>
              <a:t>дошкольного 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детства с </a:t>
            </a:r>
            <a:r>
              <a:rPr sz="1800" spc="-15" dirty="0">
                <a:latin typeface="Times New Roman"/>
                <a:cs typeface="Times New Roman"/>
              </a:rPr>
              <a:t>учетом </a:t>
            </a:r>
            <a:r>
              <a:rPr sz="1800" spc="-5" dirty="0">
                <a:latin typeface="Times New Roman"/>
                <a:cs typeface="Times New Roman"/>
              </a:rPr>
              <a:t>возрастных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индивидуальных </a:t>
            </a:r>
            <a:r>
              <a:rPr sz="1800" dirty="0">
                <a:latin typeface="Times New Roman"/>
                <a:cs typeface="Times New Roman"/>
              </a:rPr>
              <a:t>особенностей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основе </a:t>
            </a:r>
            <a:r>
              <a:rPr sz="1800" spc="-10" dirty="0">
                <a:latin typeface="Times New Roman"/>
                <a:cs typeface="Times New Roman"/>
              </a:rPr>
              <a:t>духовно- </a:t>
            </a:r>
            <a:r>
              <a:rPr sz="1800" spc="-5" dirty="0">
                <a:latin typeface="Times New Roman"/>
                <a:cs typeface="Times New Roman"/>
              </a:rPr>
              <a:t> нравственных</a:t>
            </a:r>
            <a:r>
              <a:rPr sz="1800" dirty="0">
                <a:latin typeface="Times New Roman"/>
                <a:cs typeface="Times New Roman"/>
              </a:rPr>
              <a:t> ценностей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российского</a:t>
            </a:r>
            <a:r>
              <a:rPr sz="1800" spc="-10" dirty="0">
                <a:latin typeface="Times New Roman"/>
                <a:cs typeface="Times New Roman"/>
              </a:rPr>
              <a:t> народа,</a:t>
            </a:r>
            <a:r>
              <a:rPr sz="1800" spc="-5" dirty="0">
                <a:latin typeface="Times New Roman"/>
                <a:cs typeface="Times New Roman"/>
              </a:rPr>
              <a:t> исторических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национально-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культурных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традиций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(п.41.1.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ФОП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ДО).</a:t>
            </a:r>
            <a:endParaRPr sz="1800">
              <a:latin typeface="Times New Roman"/>
              <a:cs typeface="Times New Roman"/>
            </a:endParaRPr>
          </a:p>
          <a:p>
            <a:pPr marL="12700" marR="5715" indent="541020" algn="just">
              <a:lnSpc>
                <a:spcPts val="2110"/>
              </a:lnSpc>
              <a:spcBef>
                <a:spcPts val="160"/>
              </a:spcBef>
            </a:pPr>
            <a:r>
              <a:rPr sz="1800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разработаны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 основе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ФГОС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ДО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(п.1.6.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ФГОС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ДО),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уточнены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и 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расширены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ФОП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ДО.</a:t>
            </a:r>
            <a:endParaRPr sz="1800">
              <a:latin typeface="Times New Roman"/>
              <a:cs typeface="Times New Roman"/>
            </a:endParaRPr>
          </a:p>
          <a:p>
            <a:pPr marL="2824480">
              <a:lnSpc>
                <a:spcPts val="2100"/>
              </a:lnSpc>
            </a:pP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Новые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задачи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(п.14.2.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ФОП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ДО)</a:t>
            </a:r>
            <a:endParaRPr sz="1800">
              <a:latin typeface="Times New Roman"/>
              <a:cs typeface="Times New Roman"/>
            </a:endParaRPr>
          </a:p>
          <a:p>
            <a:pPr marL="12700" marR="6350" indent="541020">
              <a:lnSpc>
                <a:spcPts val="2110"/>
              </a:lnSpc>
              <a:spcBef>
                <a:spcPts val="160"/>
              </a:spcBef>
              <a:buChar char="-"/>
              <a:tabLst>
                <a:tab pos="749300" algn="l"/>
              </a:tabLst>
            </a:pPr>
            <a:r>
              <a:rPr sz="1800" spc="-5" dirty="0">
                <a:latin typeface="Times New Roman"/>
                <a:cs typeface="Times New Roman"/>
              </a:rPr>
              <a:t>обеспечение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единых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РФ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содержания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планируемых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результатов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освоения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ДО;</a:t>
            </a:r>
            <a:endParaRPr sz="1800">
              <a:latin typeface="Times New Roman"/>
              <a:cs typeface="Times New Roman"/>
            </a:endParaRPr>
          </a:p>
          <a:p>
            <a:pPr marL="229870" marR="8255" indent="-229870" algn="r">
              <a:lnSpc>
                <a:spcPts val="2150"/>
              </a:lnSpc>
              <a:buChar char="-"/>
              <a:tabLst>
                <a:tab pos="229870" algn="l"/>
                <a:tab pos="230504" algn="l"/>
                <a:tab pos="1595755" algn="l"/>
                <a:tab pos="2290445" algn="l"/>
                <a:tab pos="2554605" algn="l"/>
                <a:tab pos="3534410" algn="l"/>
                <a:tab pos="4723130" algn="l"/>
                <a:tab pos="6075680" algn="l"/>
                <a:tab pos="6892290" algn="l"/>
                <a:tab pos="7119620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приобщение	детей	</a:t>
            </a:r>
            <a:r>
              <a:rPr sz="1800" dirty="0">
                <a:latin typeface="Times New Roman"/>
                <a:cs typeface="Times New Roman"/>
              </a:rPr>
              <a:t>к	</a:t>
            </a:r>
            <a:r>
              <a:rPr sz="1800" spc="-10" dirty="0">
                <a:latin typeface="Times New Roman"/>
                <a:cs typeface="Times New Roman"/>
              </a:rPr>
              <a:t>базовым	</a:t>
            </a:r>
            <a:r>
              <a:rPr sz="1800" spc="-5" dirty="0">
                <a:latin typeface="Times New Roman"/>
                <a:cs typeface="Times New Roman"/>
              </a:rPr>
              <a:t>ценностям	</a:t>
            </a:r>
            <a:r>
              <a:rPr sz="1800" spc="-15" dirty="0">
                <a:latin typeface="Times New Roman"/>
                <a:cs typeface="Times New Roman"/>
              </a:rPr>
              <a:t>российского	народа	</a:t>
            </a:r>
            <a:r>
              <a:rPr sz="1800" dirty="0">
                <a:latin typeface="Times New Roman"/>
                <a:cs typeface="Times New Roman"/>
              </a:rPr>
              <a:t>-	</a:t>
            </a:r>
            <a:r>
              <a:rPr sz="1800" spc="-5" dirty="0">
                <a:latin typeface="Times New Roman"/>
                <a:cs typeface="Times New Roman"/>
              </a:rPr>
              <a:t>жизнь,</a:t>
            </a:r>
            <a:endParaRPr sz="18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достоинство,</a:t>
            </a:r>
            <a:r>
              <a:rPr sz="1800" spc="3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права</a:t>
            </a:r>
            <a:r>
              <a:rPr sz="1800" spc="3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свободы</a:t>
            </a:r>
            <a:r>
              <a:rPr sz="1800" spc="3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человека,</a:t>
            </a:r>
            <a:r>
              <a:rPr sz="1800" spc="3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патриотизм,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гражданственность,</a:t>
            </a:r>
            <a:r>
              <a:rPr sz="1800" spc="3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высокие</a:t>
            </a:r>
            <a:endParaRPr sz="1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нравственные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идеалы,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крепкая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семья,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созидательный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труд,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приоритет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духовного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над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437" y="4443221"/>
            <a:ext cx="65354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84655" algn="l"/>
                <a:tab pos="1905635" algn="l"/>
                <a:tab pos="3303270" algn="l"/>
                <a:tab pos="4933950" algn="l"/>
              </a:tabLst>
            </a:pP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spc="-45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ри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ым,		</a:t>
            </a:r>
            <a:r>
              <a:rPr sz="1800" spc="-10" dirty="0">
                <a:latin typeface="Times New Roman"/>
                <a:cs typeface="Times New Roman"/>
              </a:rPr>
              <a:t>г</a:t>
            </a:r>
            <a:r>
              <a:rPr sz="1800" spc="-15" dirty="0">
                <a:latin typeface="Times New Roman"/>
                <a:cs typeface="Times New Roman"/>
              </a:rPr>
              <a:t>у</a:t>
            </a:r>
            <a:r>
              <a:rPr sz="1800" spc="-25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ани</a:t>
            </a:r>
            <a:r>
              <a:rPr sz="1800" spc="-3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м,	мил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spc="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2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е,	спр</a:t>
            </a:r>
            <a:r>
              <a:rPr sz="1800" spc="5" dirty="0">
                <a:latin typeface="Times New Roman"/>
                <a:cs typeface="Times New Roman"/>
              </a:rPr>
              <a:t>а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в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ь,  </a:t>
            </a:r>
            <a:r>
              <a:rPr sz="1800" spc="-10" dirty="0">
                <a:latin typeface="Times New Roman"/>
                <a:cs typeface="Times New Roman"/>
              </a:rPr>
              <a:t>взаимопомощь	</a:t>
            </a: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5920" y="4443221"/>
            <a:ext cx="6327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12360">
              <a:lnSpc>
                <a:spcPct val="100000"/>
              </a:lnSpc>
              <a:spcBef>
                <a:spcPts val="100"/>
              </a:spcBef>
              <a:tabLst>
                <a:tab pos="1884045" algn="l"/>
                <a:tab pos="3413125" algn="l"/>
                <a:tab pos="4307840" algn="l"/>
                <a:tab pos="4649470" algn="l"/>
              </a:tabLst>
            </a:pP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2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тиви</a:t>
            </a:r>
            <a:r>
              <a:rPr sz="1800" spc="-3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м,  </a:t>
            </a:r>
            <a:r>
              <a:rPr sz="1800" spc="-15" dirty="0">
                <a:latin typeface="Times New Roman"/>
                <a:cs typeface="Times New Roman"/>
              </a:rPr>
              <a:t>взаимоуважение,	</a:t>
            </a:r>
            <a:r>
              <a:rPr sz="1800" spc="-5" dirty="0">
                <a:latin typeface="Times New Roman"/>
                <a:cs typeface="Times New Roman"/>
              </a:rPr>
              <a:t>историческая	память	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-5" dirty="0">
                <a:latin typeface="Times New Roman"/>
                <a:cs typeface="Times New Roman"/>
              </a:rPr>
              <a:t>преемственность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437" y="4991861"/>
            <a:ext cx="8342630" cy="13912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6350" algn="just">
              <a:lnSpc>
                <a:spcPct val="98900"/>
              </a:lnSpc>
              <a:spcBef>
                <a:spcPts val="120"/>
              </a:spcBef>
            </a:pPr>
            <a:r>
              <a:rPr sz="1800" spc="-15" dirty="0">
                <a:latin typeface="Times New Roman"/>
                <a:cs typeface="Times New Roman"/>
              </a:rPr>
              <a:t>поколений,</a:t>
            </a:r>
            <a:r>
              <a:rPr sz="1800" spc="-10" dirty="0">
                <a:latin typeface="Times New Roman"/>
                <a:cs typeface="Times New Roman"/>
              </a:rPr>
              <a:t> единство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народов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России;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создание</a:t>
            </a:r>
            <a:r>
              <a:rPr sz="1800" dirty="0">
                <a:latin typeface="Times New Roman"/>
                <a:cs typeface="Times New Roman"/>
              </a:rPr>
              <a:t> условий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формирования </a:t>
            </a:r>
            <a:r>
              <a:rPr sz="1800" spc="-5" dirty="0">
                <a:latin typeface="Times New Roman"/>
                <a:cs typeface="Times New Roman"/>
              </a:rPr>
              <a:t> ценностного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отношения</a:t>
            </a:r>
            <a:r>
              <a:rPr sz="1800" dirty="0">
                <a:latin typeface="Times New Roman"/>
                <a:cs typeface="Times New Roman"/>
              </a:rPr>
              <a:t> к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окружающему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миру,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становления</a:t>
            </a:r>
            <a:r>
              <a:rPr sz="1800" dirty="0">
                <a:latin typeface="Times New Roman"/>
                <a:cs typeface="Times New Roman"/>
              </a:rPr>
              <a:t> опыта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действий</a:t>
            </a:r>
            <a:r>
              <a:rPr sz="1800" dirty="0">
                <a:latin typeface="Times New Roman"/>
                <a:cs typeface="Times New Roman"/>
              </a:rPr>
              <a:t> 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поступков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основе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осмысления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ценностей;</a:t>
            </a:r>
            <a:endParaRPr sz="1800">
              <a:latin typeface="Times New Roman"/>
              <a:cs typeface="Times New Roman"/>
            </a:endParaRPr>
          </a:p>
          <a:p>
            <a:pPr marL="12700" marR="5080" indent="541020" algn="just">
              <a:lnSpc>
                <a:spcPts val="2110"/>
              </a:lnSpc>
              <a:spcBef>
                <a:spcPts val="160"/>
              </a:spcBef>
            </a:pP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5" dirty="0">
                <a:latin typeface="Times New Roman"/>
                <a:cs typeface="Times New Roman"/>
              </a:rPr>
              <a:t> построение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(структурирование)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содержания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spc="5" dirty="0">
                <a:latin typeface="Times New Roman"/>
                <a:cs typeface="Times New Roman"/>
              </a:rPr>
              <a:t>основе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учета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возрастных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индивидуальных </a:t>
            </a:r>
            <a:r>
              <a:rPr sz="1800" spc="5" dirty="0">
                <a:latin typeface="Times New Roman"/>
                <a:cs typeface="Times New Roman"/>
              </a:rPr>
              <a:t>особенностей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развития.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671" y="1330578"/>
            <a:ext cx="8426450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  <a:tabLst>
                <a:tab pos="1494155" algn="l"/>
                <a:tab pos="2195195" algn="l"/>
                <a:tab pos="3432810" algn="l"/>
                <a:tab pos="5095875" algn="l"/>
                <a:tab pos="6334760" algn="l"/>
                <a:tab pos="7649209" algn="l"/>
              </a:tabLst>
            </a:pPr>
            <a:r>
              <a:rPr sz="1800" spc="-10" dirty="0">
                <a:latin typeface="Times New Roman"/>
                <a:cs typeface="Times New Roman"/>
              </a:rPr>
              <a:t>представляют	</a:t>
            </a:r>
            <a:r>
              <a:rPr sz="1800" dirty="0">
                <a:latin typeface="Times New Roman"/>
                <a:cs typeface="Times New Roman"/>
              </a:rPr>
              <a:t>собой	</a:t>
            </a:r>
            <a:r>
              <a:rPr sz="1800" spc="-5" dirty="0">
                <a:latin typeface="Times New Roman"/>
                <a:cs typeface="Times New Roman"/>
              </a:rPr>
              <a:t>возрастные	</a:t>
            </a:r>
            <a:r>
              <a:rPr sz="1800" spc="-10" dirty="0">
                <a:latin typeface="Times New Roman"/>
                <a:cs typeface="Times New Roman"/>
              </a:rPr>
              <a:t>характеристики	</a:t>
            </a:r>
            <a:r>
              <a:rPr sz="1800" spc="-15" dirty="0">
                <a:latin typeface="Times New Roman"/>
                <a:cs typeface="Times New Roman"/>
              </a:rPr>
              <a:t>возможных	</a:t>
            </a:r>
            <a:r>
              <a:rPr sz="1800" dirty="0">
                <a:latin typeface="Times New Roman"/>
                <a:cs typeface="Times New Roman"/>
              </a:rPr>
              <a:t>достижений	</a:t>
            </a:r>
            <a:r>
              <a:rPr sz="1800" spc="-10" dirty="0">
                <a:latin typeface="Times New Roman"/>
                <a:cs typeface="Times New Roman"/>
              </a:rPr>
              <a:t>ребёнка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50"/>
              </a:lnSpc>
            </a:pPr>
            <a:r>
              <a:rPr sz="1800" spc="-20" dirty="0">
                <a:latin typeface="Times New Roman"/>
                <a:cs typeface="Times New Roman"/>
              </a:rPr>
              <a:t>дошкольного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возраста</a:t>
            </a:r>
            <a:r>
              <a:rPr sz="1800" spc="-5" dirty="0">
                <a:latin typeface="Times New Roman"/>
                <a:cs typeface="Times New Roman"/>
              </a:rPr>
              <a:t> на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этапах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завершению</a:t>
            </a:r>
            <a:r>
              <a:rPr sz="1800" spc="-10" dirty="0">
                <a:latin typeface="Times New Roman"/>
                <a:cs typeface="Times New Roman"/>
              </a:rPr>
              <a:t> ДО.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85901" y="4161790"/>
            <a:ext cx="2396490" cy="1193800"/>
            <a:chOff x="485901" y="4161790"/>
            <a:chExt cx="2396490" cy="1193800"/>
          </a:xfrm>
        </p:grpSpPr>
        <p:sp>
          <p:nvSpPr>
            <p:cNvPr id="4" name="object 4"/>
            <p:cNvSpPr/>
            <p:nvPr/>
          </p:nvSpPr>
          <p:spPr>
            <a:xfrm>
              <a:off x="492251" y="4168140"/>
              <a:ext cx="2383790" cy="1181100"/>
            </a:xfrm>
            <a:custGeom>
              <a:avLst/>
              <a:gdLst/>
              <a:ahLst/>
              <a:cxnLst/>
              <a:rect l="l" t="t" r="r" b="b"/>
              <a:pathLst>
                <a:path w="2383790" h="1181100">
                  <a:moveTo>
                    <a:pt x="2186686" y="0"/>
                  </a:moveTo>
                  <a:lnTo>
                    <a:pt x="196850" y="0"/>
                  </a:lnTo>
                  <a:lnTo>
                    <a:pt x="151715" y="5199"/>
                  </a:lnTo>
                  <a:lnTo>
                    <a:pt x="110282" y="20008"/>
                  </a:lnTo>
                  <a:lnTo>
                    <a:pt x="73732" y="43247"/>
                  </a:lnTo>
                  <a:lnTo>
                    <a:pt x="43247" y="73732"/>
                  </a:lnTo>
                  <a:lnTo>
                    <a:pt x="20008" y="110282"/>
                  </a:lnTo>
                  <a:lnTo>
                    <a:pt x="5199" y="151715"/>
                  </a:lnTo>
                  <a:lnTo>
                    <a:pt x="0" y="196850"/>
                  </a:lnTo>
                  <a:lnTo>
                    <a:pt x="0" y="984250"/>
                  </a:lnTo>
                  <a:lnTo>
                    <a:pt x="5199" y="1029384"/>
                  </a:lnTo>
                  <a:lnTo>
                    <a:pt x="20008" y="1070817"/>
                  </a:lnTo>
                  <a:lnTo>
                    <a:pt x="43247" y="1107367"/>
                  </a:lnTo>
                  <a:lnTo>
                    <a:pt x="73732" y="1137852"/>
                  </a:lnTo>
                  <a:lnTo>
                    <a:pt x="110282" y="1161091"/>
                  </a:lnTo>
                  <a:lnTo>
                    <a:pt x="151715" y="1175900"/>
                  </a:lnTo>
                  <a:lnTo>
                    <a:pt x="196850" y="1181100"/>
                  </a:lnTo>
                  <a:lnTo>
                    <a:pt x="2186686" y="1181100"/>
                  </a:lnTo>
                  <a:lnTo>
                    <a:pt x="2231820" y="1175900"/>
                  </a:lnTo>
                  <a:lnTo>
                    <a:pt x="2273253" y="1161091"/>
                  </a:lnTo>
                  <a:lnTo>
                    <a:pt x="2309803" y="1137852"/>
                  </a:lnTo>
                  <a:lnTo>
                    <a:pt x="2340288" y="1107367"/>
                  </a:lnTo>
                  <a:lnTo>
                    <a:pt x="2363527" y="1070817"/>
                  </a:lnTo>
                  <a:lnTo>
                    <a:pt x="2378336" y="1029384"/>
                  </a:lnTo>
                  <a:lnTo>
                    <a:pt x="2383536" y="984250"/>
                  </a:lnTo>
                  <a:lnTo>
                    <a:pt x="2383536" y="196850"/>
                  </a:lnTo>
                  <a:lnTo>
                    <a:pt x="2378336" y="151715"/>
                  </a:lnTo>
                  <a:lnTo>
                    <a:pt x="2363527" y="110282"/>
                  </a:lnTo>
                  <a:lnTo>
                    <a:pt x="2340288" y="73732"/>
                  </a:lnTo>
                  <a:lnTo>
                    <a:pt x="2309803" y="43247"/>
                  </a:lnTo>
                  <a:lnTo>
                    <a:pt x="2273253" y="20008"/>
                  </a:lnTo>
                  <a:lnTo>
                    <a:pt x="2231820" y="5199"/>
                  </a:lnTo>
                  <a:lnTo>
                    <a:pt x="218668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2251" y="4168140"/>
              <a:ext cx="2383790" cy="1181100"/>
            </a:xfrm>
            <a:custGeom>
              <a:avLst/>
              <a:gdLst/>
              <a:ahLst/>
              <a:cxnLst/>
              <a:rect l="l" t="t" r="r" b="b"/>
              <a:pathLst>
                <a:path w="2383790" h="1181100">
                  <a:moveTo>
                    <a:pt x="0" y="196850"/>
                  </a:moveTo>
                  <a:lnTo>
                    <a:pt x="5199" y="151715"/>
                  </a:lnTo>
                  <a:lnTo>
                    <a:pt x="20008" y="110282"/>
                  </a:lnTo>
                  <a:lnTo>
                    <a:pt x="43247" y="73732"/>
                  </a:lnTo>
                  <a:lnTo>
                    <a:pt x="73732" y="43247"/>
                  </a:lnTo>
                  <a:lnTo>
                    <a:pt x="110282" y="20008"/>
                  </a:lnTo>
                  <a:lnTo>
                    <a:pt x="151715" y="5199"/>
                  </a:lnTo>
                  <a:lnTo>
                    <a:pt x="196850" y="0"/>
                  </a:lnTo>
                  <a:lnTo>
                    <a:pt x="2186686" y="0"/>
                  </a:lnTo>
                  <a:lnTo>
                    <a:pt x="2231820" y="5199"/>
                  </a:lnTo>
                  <a:lnTo>
                    <a:pt x="2273253" y="20008"/>
                  </a:lnTo>
                  <a:lnTo>
                    <a:pt x="2309803" y="43247"/>
                  </a:lnTo>
                  <a:lnTo>
                    <a:pt x="2340288" y="73732"/>
                  </a:lnTo>
                  <a:lnTo>
                    <a:pt x="2363527" y="110282"/>
                  </a:lnTo>
                  <a:lnTo>
                    <a:pt x="2378336" y="151715"/>
                  </a:lnTo>
                  <a:lnTo>
                    <a:pt x="2383536" y="196850"/>
                  </a:lnTo>
                  <a:lnTo>
                    <a:pt x="2383536" y="984250"/>
                  </a:lnTo>
                  <a:lnTo>
                    <a:pt x="2378336" y="1029384"/>
                  </a:lnTo>
                  <a:lnTo>
                    <a:pt x="2363527" y="1070817"/>
                  </a:lnTo>
                  <a:lnTo>
                    <a:pt x="2340288" y="1107367"/>
                  </a:lnTo>
                  <a:lnTo>
                    <a:pt x="2309803" y="1137852"/>
                  </a:lnTo>
                  <a:lnTo>
                    <a:pt x="2273253" y="1161091"/>
                  </a:lnTo>
                  <a:lnTo>
                    <a:pt x="2231820" y="1175900"/>
                  </a:lnTo>
                  <a:lnTo>
                    <a:pt x="2186686" y="1181100"/>
                  </a:lnTo>
                  <a:lnTo>
                    <a:pt x="196850" y="1181100"/>
                  </a:lnTo>
                  <a:lnTo>
                    <a:pt x="151715" y="1175900"/>
                  </a:lnTo>
                  <a:lnTo>
                    <a:pt x="110282" y="1161091"/>
                  </a:lnTo>
                  <a:lnTo>
                    <a:pt x="73732" y="1137852"/>
                  </a:lnTo>
                  <a:lnTo>
                    <a:pt x="43247" y="1107367"/>
                  </a:lnTo>
                  <a:lnTo>
                    <a:pt x="20008" y="1070817"/>
                  </a:lnTo>
                  <a:lnTo>
                    <a:pt x="5199" y="1029384"/>
                  </a:lnTo>
                  <a:lnTo>
                    <a:pt x="0" y="984250"/>
                  </a:lnTo>
                  <a:lnTo>
                    <a:pt x="0" y="1968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43762" y="4457827"/>
            <a:ext cx="1534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699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К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годам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(п.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15.3.2.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ФОП)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381502" y="2240026"/>
            <a:ext cx="2465070" cy="1192530"/>
            <a:chOff x="3381502" y="2240026"/>
            <a:chExt cx="2465070" cy="1192530"/>
          </a:xfrm>
        </p:grpSpPr>
        <p:sp>
          <p:nvSpPr>
            <p:cNvPr id="8" name="object 8"/>
            <p:cNvSpPr/>
            <p:nvPr/>
          </p:nvSpPr>
          <p:spPr>
            <a:xfrm>
              <a:off x="3387852" y="2246376"/>
              <a:ext cx="2452370" cy="1179830"/>
            </a:xfrm>
            <a:custGeom>
              <a:avLst/>
              <a:gdLst/>
              <a:ahLst/>
              <a:cxnLst/>
              <a:rect l="l" t="t" r="r" b="b"/>
              <a:pathLst>
                <a:path w="2452370" h="1179829">
                  <a:moveTo>
                    <a:pt x="2255520" y="0"/>
                  </a:moveTo>
                  <a:lnTo>
                    <a:pt x="196596" y="0"/>
                  </a:lnTo>
                  <a:lnTo>
                    <a:pt x="151515" y="5191"/>
                  </a:lnTo>
                  <a:lnTo>
                    <a:pt x="110134" y="19980"/>
                  </a:lnTo>
                  <a:lnTo>
                    <a:pt x="73631" y="43187"/>
                  </a:lnTo>
                  <a:lnTo>
                    <a:pt x="43187" y="73631"/>
                  </a:lnTo>
                  <a:lnTo>
                    <a:pt x="19980" y="110134"/>
                  </a:lnTo>
                  <a:lnTo>
                    <a:pt x="5191" y="151515"/>
                  </a:lnTo>
                  <a:lnTo>
                    <a:pt x="0" y="196596"/>
                  </a:lnTo>
                  <a:lnTo>
                    <a:pt x="0" y="982979"/>
                  </a:lnTo>
                  <a:lnTo>
                    <a:pt x="5191" y="1028060"/>
                  </a:lnTo>
                  <a:lnTo>
                    <a:pt x="19980" y="1069441"/>
                  </a:lnTo>
                  <a:lnTo>
                    <a:pt x="43187" y="1105944"/>
                  </a:lnTo>
                  <a:lnTo>
                    <a:pt x="73631" y="1136388"/>
                  </a:lnTo>
                  <a:lnTo>
                    <a:pt x="110134" y="1159595"/>
                  </a:lnTo>
                  <a:lnTo>
                    <a:pt x="151515" y="1174384"/>
                  </a:lnTo>
                  <a:lnTo>
                    <a:pt x="196596" y="1179576"/>
                  </a:lnTo>
                  <a:lnTo>
                    <a:pt x="2255520" y="1179576"/>
                  </a:lnTo>
                  <a:lnTo>
                    <a:pt x="2300600" y="1174384"/>
                  </a:lnTo>
                  <a:lnTo>
                    <a:pt x="2341981" y="1159595"/>
                  </a:lnTo>
                  <a:lnTo>
                    <a:pt x="2378484" y="1136388"/>
                  </a:lnTo>
                  <a:lnTo>
                    <a:pt x="2408928" y="1105944"/>
                  </a:lnTo>
                  <a:lnTo>
                    <a:pt x="2432135" y="1069441"/>
                  </a:lnTo>
                  <a:lnTo>
                    <a:pt x="2446924" y="1028060"/>
                  </a:lnTo>
                  <a:lnTo>
                    <a:pt x="2452116" y="982979"/>
                  </a:lnTo>
                  <a:lnTo>
                    <a:pt x="2452116" y="196596"/>
                  </a:lnTo>
                  <a:lnTo>
                    <a:pt x="2446924" y="151515"/>
                  </a:lnTo>
                  <a:lnTo>
                    <a:pt x="2432135" y="110134"/>
                  </a:lnTo>
                  <a:lnTo>
                    <a:pt x="2408928" y="73631"/>
                  </a:lnTo>
                  <a:lnTo>
                    <a:pt x="2378484" y="43187"/>
                  </a:lnTo>
                  <a:lnTo>
                    <a:pt x="2341981" y="19980"/>
                  </a:lnTo>
                  <a:lnTo>
                    <a:pt x="2300600" y="5191"/>
                  </a:lnTo>
                  <a:lnTo>
                    <a:pt x="225552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87852" y="2246376"/>
              <a:ext cx="2452370" cy="1179830"/>
            </a:xfrm>
            <a:custGeom>
              <a:avLst/>
              <a:gdLst/>
              <a:ahLst/>
              <a:cxnLst/>
              <a:rect l="l" t="t" r="r" b="b"/>
              <a:pathLst>
                <a:path w="2452370" h="1179829">
                  <a:moveTo>
                    <a:pt x="0" y="196596"/>
                  </a:moveTo>
                  <a:lnTo>
                    <a:pt x="5191" y="151515"/>
                  </a:lnTo>
                  <a:lnTo>
                    <a:pt x="19980" y="110134"/>
                  </a:lnTo>
                  <a:lnTo>
                    <a:pt x="43187" y="73631"/>
                  </a:lnTo>
                  <a:lnTo>
                    <a:pt x="73631" y="43187"/>
                  </a:lnTo>
                  <a:lnTo>
                    <a:pt x="110134" y="19980"/>
                  </a:lnTo>
                  <a:lnTo>
                    <a:pt x="151515" y="5191"/>
                  </a:lnTo>
                  <a:lnTo>
                    <a:pt x="196596" y="0"/>
                  </a:lnTo>
                  <a:lnTo>
                    <a:pt x="2255520" y="0"/>
                  </a:lnTo>
                  <a:lnTo>
                    <a:pt x="2300600" y="5191"/>
                  </a:lnTo>
                  <a:lnTo>
                    <a:pt x="2341981" y="19980"/>
                  </a:lnTo>
                  <a:lnTo>
                    <a:pt x="2378484" y="43187"/>
                  </a:lnTo>
                  <a:lnTo>
                    <a:pt x="2408928" y="73631"/>
                  </a:lnTo>
                  <a:lnTo>
                    <a:pt x="2432135" y="110134"/>
                  </a:lnTo>
                  <a:lnTo>
                    <a:pt x="2446924" y="151515"/>
                  </a:lnTo>
                  <a:lnTo>
                    <a:pt x="2452116" y="196596"/>
                  </a:lnTo>
                  <a:lnTo>
                    <a:pt x="2452116" y="982979"/>
                  </a:lnTo>
                  <a:lnTo>
                    <a:pt x="2446924" y="1028060"/>
                  </a:lnTo>
                  <a:lnTo>
                    <a:pt x="2432135" y="1069441"/>
                  </a:lnTo>
                  <a:lnTo>
                    <a:pt x="2408928" y="1105944"/>
                  </a:lnTo>
                  <a:lnTo>
                    <a:pt x="2378484" y="1136388"/>
                  </a:lnTo>
                  <a:lnTo>
                    <a:pt x="2341981" y="1159595"/>
                  </a:lnTo>
                  <a:lnTo>
                    <a:pt x="2300600" y="1174384"/>
                  </a:lnTo>
                  <a:lnTo>
                    <a:pt x="2255520" y="1179576"/>
                  </a:lnTo>
                  <a:lnTo>
                    <a:pt x="196596" y="1179576"/>
                  </a:lnTo>
                  <a:lnTo>
                    <a:pt x="151515" y="1174384"/>
                  </a:lnTo>
                  <a:lnTo>
                    <a:pt x="110134" y="1159595"/>
                  </a:lnTo>
                  <a:lnTo>
                    <a:pt x="73631" y="1136388"/>
                  </a:lnTo>
                  <a:lnTo>
                    <a:pt x="43187" y="1105944"/>
                  </a:lnTo>
                  <a:lnTo>
                    <a:pt x="19980" y="1069441"/>
                  </a:lnTo>
                  <a:lnTo>
                    <a:pt x="5191" y="1028060"/>
                  </a:lnTo>
                  <a:lnTo>
                    <a:pt x="0" y="982979"/>
                  </a:lnTo>
                  <a:lnTo>
                    <a:pt x="0" y="19659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934714" y="2535173"/>
            <a:ext cx="13601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К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годам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(п.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15.2.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ФОП)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81502" y="4161790"/>
            <a:ext cx="2465070" cy="1193800"/>
            <a:chOff x="3381502" y="4161790"/>
            <a:chExt cx="2465070" cy="1193800"/>
          </a:xfrm>
        </p:grpSpPr>
        <p:sp>
          <p:nvSpPr>
            <p:cNvPr id="12" name="object 12"/>
            <p:cNvSpPr/>
            <p:nvPr/>
          </p:nvSpPr>
          <p:spPr>
            <a:xfrm>
              <a:off x="3387852" y="4168140"/>
              <a:ext cx="2452370" cy="1181100"/>
            </a:xfrm>
            <a:custGeom>
              <a:avLst/>
              <a:gdLst/>
              <a:ahLst/>
              <a:cxnLst/>
              <a:rect l="l" t="t" r="r" b="b"/>
              <a:pathLst>
                <a:path w="2452370" h="1181100">
                  <a:moveTo>
                    <a:pt x="2255266" y="0"/>
                  </a:moveTo>
                  <a:lnTo>
                    <a:pt x="196850" y="0"/>
                  </a:lnTo>
                  <a:lnTo>
                    <a:pt x="151715" y="5199"/>
                  </a:lnTo>
                  <a:lnTo>
                    <a:pt x="110282" y="20008"/>
                  </a:lnTo>
                  <a:lnTo>
                    <a:pt x="73732" y="43247"/>
                  </a:lnTo>
                  <a:lnTo>
                    <a:pt x="43247" y="73732"/>
                  </a:lnTo>
                  <a:lnTo>
                    <a:pt x="20008" y="110282"/>
                  </a:lnTo>
                  <a:lnTo>
                    <a:pt x="5199" y="151715"/>
                  </a:lnTo>
                  <a:lnTo>
                    <a:pt x="0" y="196850"/>
                  </a:lnTo>
                  <a:lnTo>
                    <a:pt x="0" y="984250"/>
                  </a:lnTo>
                  <a:lnTo>
                    <a:pt x="5199" y="1029384"/>
                  </a:lnTo>
                  <a:lnTo>
                    <a:pt x="20008" y="1070817"/>
                  </a:lnTo>
                  <a:lnTo>
                    <a:pt x="43247" y="1107367"/>
                  </a:lnTo>
                  <a:lnTo>
                    <a:pt x="73732" y="1137852"/>
                  </a:lnTo>
                  <a:lnTo>
                    <a:pt x="110282" y="1161091"/>
                  </a:lnTo>
                  <a:lnTo>
                    <a:pt x="151715" y="1175900"/>
                  </a:lnTo>
                  <a:lnTo>
                    <a:pt x="196850" y="1181100"/>
                  </a:lnTo>
                  <a:lnTo>
                    <a:pt x="2255266" y="1181100"/>
                  </a:lnTo>
                  <a:lnTo>
                    <a:pt x="2300400" y="1175900"/>
                  </a:lnTo>
                  <a:lnTo>
                    <a:pt x="2341833" y="1161091"/>
                  </a:lnTo>
                  <a:lnTo>
                    <a:pt x="2378383" y="1137852"/>
                  </a:lnTo>
                  <a:lnTo>
                    <a:pt x="2408868" y="1107367"/>
                  </a:lnTo>
                  <a:lnTo>
                    <a:pt x="2432107" y="1070817"/>
                  </a:lnTo>
                  <a:lnTo>
                    <a:pt x="2446916" y="1029384"/>
                  </a:lnTo>
                  <a:lnTo>
                    <a:pt x="2452116" y="984250"/>
                  </a:lnTo>
                  <a:lnTo>
                    <a:pt x="2452116" y="196850"/>
                  </a:lnTo>
                  <a:lnTo>
                    <a:pt x="2446916" y="151715"/>
                  </a:lnTo>
                  <a:lnTo>
                    <a:pt x="2432107" y="110282"/>
                  </a:lnTo>
                  <a:lnTo>
                    <a:pt x="2408868" y="73732"/>
                  </a:lnTo>
                  <a:lnTo>
                    <a:pt x="2378383" y="43247"/>
                  </a:lnTo>
                  <a:lnTo>
                    <a:pt x="2341833" y="20008"/>
                  </a:lnTo>
                  <a:lnTo>
                    <a:pt x="2300400" y="5199"/>
                  </a:lnTo>
                  <a:lnTo>
                    <a:pt x="225526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87852" y="4168140"/>
              <a:ext cx="2452370" cy="1181100"/>
            </a:xfrm>
            <a:custGeom>
              <a:avLst/>
              <a:gdLst/>
              <a:ahLst/>
              <a:cxnLst/>
              <a:rect l="l" t="t" r="r" b="b"/>
              <a:pathLst>
                <a:path w="2452370" h="1181100">
                  <a:moveTo>
                    <a:pt x="0" y="196850"/>
                  </a:moveTo>
                  <a:lnTo>
                    <a:pt x="5199" y="151715"/>
                  </a:lnTo>
                  <a:lnTo>
                    <a:pt x="20008" y="110282"/>
                  </a:lnTo>
                  <a:lnTo>
                    <a:pt x="43247" y="73732"/>
                  </a:lnTo>
                  <a:lnTo>
                    <a:pt x="73732" y="43247"/>
                  </a:lnTo>
                  <a:lnTo>
                    <a:pt x="110282" y="20008"/>
                  </a:lnTo>
                  <a:lnTo>
                    <a:pt x="151715" y="5199"/>
                  </a:lnTo>
                  <a:lnTo>
                    <a:pt x="196850" y="0"/>
                  </a:lnTo>
                  <a:lnTo>
                    <a:pt x="2255266" y="0"/>
                  </a:lnTo>
                  <a:lnTo>
                    <a:pt x="2300400" y="5199"/>
                  </a:lnTo>
                  <a:lnTo>
                    <a:pt x="2341833" y="20008"/>
                  </a:lnTo>
                  <a:lnTo>
                    <a:pt x="2378383" y="43247"/>
                  </a:lnTo>
                  <a:lnTo>
                    <a:pt x="2408868" y="73732"/>
                  </a:lnTo>
                  <a:lnTo>
                    <a:pt x="2432107" y="110282"/>
                  </a:lnTo>
                  <a:lnTo>
                    <a:pt x="2446916" y="151715"/>
                  </a:lnTo>
                  <a:lnTo>
                    <a:pt x="2452116" y="196850"/>
                  </a:lnTo>
                  <a:lnTo>
                    <a:pt x="2452116" y="984250"/>
                  </a:lnTo>
                  <a:lnTo>
                    <a:pt x="2446916" y="1029384"/>
                  </a:lnTo>
                  <a:lnTo>
                    <a:pt x="2432107" y="1070817"/>
                  </a:lnTo>
                  <a:lnTo>
                    <a:pt x="2408868" y="1107367"/>
                  </a:lnTo>
                  <a:lnTo>
                    <a:pt x="2378383" y="1137852"/>
                  </a:lnTo>
                  <a:lnTo>
                    <a:pt x="2341833" y="1161091"/>
                  </a:lnTo>
                  <a:lnTo>
                    <a:pt x="2300400" y="1175900"/>
                  </a:lnTo>
                  <a:lnTo>
                    <a:pt x="2255266" y="1181100"/>
                  </a:lnTo>
                  <a:lnTo>
                    <a:pt x="196850" y="1181100"/>
                  </a:lnTo>
                  <a:lnTo>
                    <a:pt x="151715" y="1175900"/>
                  </a:lnTo>
                  <a:lnTo>
                    <a:pt x="110282" y="1161091"/>
                  </a:lnTo>
                  <a:lnTo>
                    <a:pt x="73732" y="1137852"/>
                  </a:lnTo>
                  <a:lnTo>
                    <a:pt x="43247" y="1107367"/>
                  </a:lnTo>
                  <a:lnTo>
                    <a:pt x="20008" y="1070817"/>
                  </a:lnTo>
                  <a:lnTo>
                    <a:pt x="5199" y="1029384"/>
                  </a:lnTo>
                  <a:lnTo>
                    <a:pt x="0" y="984250"/>
                  </a:lnTo>
                  <a:lnTo>
                    <a:pt x="0" y="1968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875278" y="4457827"/>
            <a:ext cx="14795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352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К 6 </a:t>
            </a:r>
            <a:r>
              <a:rPr sz="1800" spc="-20" dirty="0">
                <a:latin typeface="Calibri"/>
                <a:cs typeface="Calibri"/>
              </a:rPr>
              <a:t>годам 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(п.15.3.3.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ФОП)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277102" y="2243073"/>
            <a:ext cx="2381250" cy="1192530"/>
            <a:chOff x="6277102" y="2243073"/>
            <a:chExt cx="2381250" cy="1192530"/>
          </a:xfrm>
        </p:grpSpPr>
        <p:sp>
          <p:nvSpPr>
            <p:cNvPr id="16" name="object 16"/>
            <p:cNvSpPr/>
            <p:nvPr/>
          </p:nvSpPr>
          <p:spPr>
            <a:xfrm>
              <a:off x="6283452" y="2249423"/>
              <a:ext cx="2368550" cy="1179830"/>
            </a:xfrm>
            <a:custGeom>
              <a:avLst/>
              <a:gdLst/>
              <a:ahLst/>
              <a:cxnLst/>
              <a:rect l="l" t="t" r="r" b="b"/>
              <a:pathLst>
                <a:path w="2368550" h="1179829">
                  <a:moveTo>
                    <a:pt x="2171700" y="0"/>
                  </a:moveTo>
                  <a:lnTo>
                    <a:pt x="196596" y="0"/>
                  </a:lnTo>
                  <a:lnTo>
                    <a:pt x="151515" y="5191"/>
                  </a:lnTo>
                  <a:lnTo>
                    <a:pt x="110134" y="19980"/>
                  </a:lnTo>
                  <a:lnTo>
                    <a:pt x="73631" y="43187"/>
                  </a:lnTo>
                  <a:lnTo>
                    <a:pt x="43187" y="73631"/>
                  </a:lnTo>
                  <a:lnTo>
                    <a:pt x="19980" y="110134"/>
                  </a:lnTo>
                  <a:lnTo>
                    <a:pt x="5191" y="151515"/>
                  </a:lnTo>
                  <a:lnTo>
                    <a:pt x="0" y="196596"/>
                  </a:lnTo>
                  <a:lnTo>
                    <a:pt x="0" y="982979"/>
                  </a:lnTo>
                  <a:lnTo>
                    <a:pt x="5191" y="1028060"/>
                  </a:lnTo>
                  <a:lnTo>
                    <a:pt x="19980" y="1069441"/>
                  </a:lnTo>
                  <a:lnTo>
                    <a:pt x="43187" y="1105944"/>
                  </a:lnTo>
                  <a:lnTo>
                    <a:pt x="73631" y="1136388"/>
                  </a:lnTo>
                  <a:lnTo>
                    <a:pt x="110134" y="1159595"/>
                  </a:lnTo>
                  <a:lnTo>
                    <a:pt x="151515" y="1174384"/>
                  </a:lnTo>
                  <a:lnTo>
                    <a:pt x="196596" y="1179576"/>
                  </a:lnTo>
                  <a:lnTo>
                    <a:pt x="2171700" y="1179576"/>
                  </a:lnTo>
                  <a:lnTo>
                    <a:pt x="2216780" y="1174384"/>
                  </a:lnTo>
                  <a:lnTo>
                    <a:pt x="2258161" y="1159595"/>
                  </a:lnTo>
                  <a:lnTo>
                    <a:pt x="2294664" y="1136388"/>
                  </a:lnTo>
                  <a:lnTo>
                    <a:pt x="2325108" y="1105944"/>
                  </a:lnTo>
                  <a:lnTo>
                    <a:pt x="2348315" y="1069441"/>
                  </a:lnTo>
                  <a:lnTo>
                    <a:pt x="2363104" y="1028060"/>
                  </a:lnTo>
                  <a:lnTo>
                    <a:pt x="2368296" y="982979"/>
                  </a:lnTo>
                  <a:lnTo>
                    <a:pt x="2368296" y="196596"/>
                  </a:lnTo>
                  <a:lnTo>
                    <a:pt x="2363104" y="151515"/>
                  </a:lnTo>
                  <a:lnTo>
                    <a:pt x="2348315" y="110134"/>
                  </a:lnTo>
                  <a:lnTo>
                    <a:pt x="2325108" y="73631"/>
                  </a:lnTo>
                  <a:lnTo>
                    <a:pt x="2294664" y="43187"/>
                  </a:lnTo>
                  <a:lnTo>
                    <a:pt x="2258161" y="19980"/>
                  </a:lnTo>
                  <a:lnTo>
                    <a:pt x="2216780" y="5191"/>
                  </a:lnTo>
                  <a:lnTo>
                    <a:pt x="217170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83452" y="2249423"/>
              <a:ext cx="2368550" cy="1179830"/>
            </a:xfrm>
            <a:custGeom>
              <a:avLst/>
              <a:gdLst/>
              <a:ahLst/>
              <a:cxnLst/>
              <a:rect l="l" t="t" r="r" b="b"/>
              <a:pathLst>
                <a:path w="2368550" h="1179829">
                  <a:moveTo>
                    <a:pt x="0" y="196596"/>
                  </a:moveTo>
                  <a:lnTo>
                    <a:pt x="5191" y="151515"/>
                  </a:lnTo>
                  <a:lnTo>
                    <a:pt x="19980" y="110134"/>
                  </a:lnTo>
                  <a:lnTo>
                    <a:pt x="43187" y="73631"/>
                  </a:lnTo>
                  <a:lnTo>
                    <a:pt x="73631" y="43187"/>
                  </a:lnTo>
                  <a:lnTo>
                    <a:pt x="110134" y="19980"/>
                  </a:lnTo>
                  <a:lnTo>
                    <a:pt x="151515" y="5191"/>
                  </a:lnTo>
                  <a:lnTo>
                    <a:pt x="196596" y="0"/>
                  </a:lnTo>
                  <a:lnTo>
                    <a:pt x="2171700" y="0"/>
                  </a:lnTo>
                  <a:lnTo>
                    <a:pt x="2216780" y="5191"/>
                  </a:lnTo>
                  <a:lnTo>
                    <a:pt x="2258161" y="19980"/>
                  </a:lnTo>
                  <a:lnTo>
                    <a:pt x="2294664" y="43187"/>
                  </a:lnTo>
                  <a:lnTo>
                    <a:pt x="2325108" y="73631"/>
                  </a:lnTo>
                  <a:lnTo>
                    <a:pt x="2348315" y="110134"/>
                  </a:lnTo>
                  <a:lnTo>
                    <a:pt x="2363104" y="151515"/>
                  </a:lnTo>
                  <a:lnTo>
                    <a:pt x="2368296" y="196596"/>
                  </a:lnTo>
                  <a:lnTo>
                    <a:pt x="2368296" y="982979"/>
                  </a:lnTo>
                  <a:lnTo>
                    <a:pt x="2363104" y="1028060"/>
                  </a:lnTo>
                  <a:lnTo>
                    <a:pt x="2348315" y="1069441"/>
                  </a:lnTo>
                  <a:lnTo>
                    <a:pt x="2325108" y="1105944"/>
                  </a:lnTo>
                  <a:lnTo>
                    <a:pt x="2294664" y="1136388"/>
                  </a:lnTo>
                  <a:lnTo>
                    <a:pt x="2258161" y="1159595"/>
                  </a:lnTo>
                  <a:lnTo>
                    <a:pt x="2216780" y="1174384"/>
                  </a:lnTo>
                  <a:lnTo>
                    <a:pt x="2171700" y="1179576"/>
                  </a:lnTo>
                  <a:lnTo>
                    <a:pt x="196596" y="1179576"/>
                  </a:lnTo>
                  <a:lnTo>
                    <a:pt x="151515" y="1174384"/>
                  </a:lnTo>
                  <a:lnTo>
                    <a:pt x="110134" y="1159595"/>
                  </a:lnTo>
                  <a:lnTo>
                    <a:pt x="73631" y="1136388"/>
                  </a:lnTo>
                  <a:lnTo>
                    <a:pt x="43187" y="1105944"/>
                  </a:lnTo>
                  <a:lnTo>
                    <a:pt x="19980" y="1069441"/>
                  </a:lnTo>
                  <a:lnTo>
                    <a:pt x="5191" y="1028060"/>
                  </a:lnTo>
                  <a:lnTo>
                    <a:pt x="0" y="982979"/>
                  </a:lnTo>
                  <a:lnTo>
                    <a:pt x="0" y="19659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701408" y="2537586"/>
            <a:ext cx="1534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К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годам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(п.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15.3.1.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ФОП)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77102" y="4161790"/>
            <a:ext cx="2381250" cy="1193800"/>
            <a:chOff x="6277102" y="4161790"/>
            <a:chExt cx="2381250" cy="1193800"/>
          </a:xfrm>
        </p:grpSpPr>
        <p:sp>
          <p:nvSpPr>
            <p:cNvPr id="20" name="object 20"/>
            <p:cNvSpPr/>
            <p:nvPr/>
          </p:nvSpPr>
          <p:spPr>
            <a:xfrm>
              <a:off x="6283452" y="4168140"/>
              <a:ext cx="2368550" cy="1181100"/>
            </a:xfrm>
            <a:custGeom>
              <a:avLst/>
              <a:gdLst/>
              <a:ahLst/>
              <a:cxnLst/>
              <a:rect l="l" t="t" r="r" b="b"/>
              <a:pathLst>
                <a:path w="2368550" h="1181100">
                  <a:moveTo>
                    <a:pt x="2171446" y="0"/>
                  </a:moveTo>
                  <a:lnTo>
                    <a:pt x="196850" y="0"/>
                  </a:lnTo>
                  <a:lnTo>
                    <a:pt x="151715" y="5199"/>
                  </a:lnTo>
                  <a:lnTo>
                    <a:pt x="110282" y="20008"/>
                  </a:lnTo>
                  <a:lnTo>
                    <a:pt x="73732" y="43247"/>
                  </a:lnTo>
                  <a:lnTo>
                    <a:pt x="43247" y="73732"/>
                  </a:lnTo>
                  <a:lnTo>
                    <a:pt x="20008" y="110282"/>
                  </a:lnTo>
                  <a:lnTo>
                    <a:pt x="5199" y="151715"/>
                  </a:lnTo>
                  <a:lnTo>
                    <a:pt x="0" y="196850"/>
                  </a:lnTo>
                  <a:lnTo>
                    <a:pt x="0" y="984250"/>
                  </a:lnTo>
                  <a:lnTo>
                    <a:pt x="5199" y="1029384"/>
                  </a:lnTo>
                  <a:lnTo>
                    <a:pt x="20008" y="1070817"/>
                  </a:lnTo>
                  <a:lnTo>
                    <a:pt x="43247" y="1107367"/>
                  </a:lnTo>
                  <a:lnTo>
                    <a:pt x="73732" y="1137852"/>
                  </a:lnTo>
                  <a:lnTo>
                    <a:pt x="110282" y="1161091"/>
                  </a:lnTo>
                  <a:lnTo>
                    <a:pt x="151715" y="1175900"/>
                  </a:lnTo>
                  <a:lnTo>
                    <a:pt x="196850" y="1181100"/>
                  </a:lnTo>
                  <a:lnTo>
                    <a:pt x="2171446" y="1181100"/>
                  </a:lnTo>
                  <a:lnTo>
                    <a:pt x="2216580" y="1175900"/>
                  </a:lnTo>
                  <a:lnTo>
                    <a:pt x="2258013" y="1161091"/>
                  </a:lnTo>
                  <a:lnTo>
                    <a:pt x="2294563" y="1137852"/>
                  </a:lnTo>
                  <a:lnTo>
                    <a:pt x="2325048" y="1107367"/>
                  </a:lnTo>
                  <a:lnTo>
                    <a:pt x="2348287" y="1070817"/>
                  </a:lnTo>
                  <a:lnTo>
                    <a:pt x="2363096" y="1029384"/>
                  </a:lnTo>
                  <a:lnTo>
                    <a:pt x="2368296" y="984250"/>
                  </a:lnTo>
                  <a:lnTo>
                    <a:pt x="2368296" y="196850"/>
                  </a:lnTo>
                  <a:lnTo>
                    <a:pt x="2363096" y="151715"/>
                  </a:lnTo>
                  <a:lnTo>
                    <a:pt x="2348287" y="110282"/>
                  </a:lnTo>
                  <a:lnTo>
                    <a:pt x="2325048" y="73732"/>
                  </a:lnTo>
                  <a:lnTo>
                    <a:pt x="2294563" y="43247"/>
                  </a:lnTo>
                  <a:lnTo>
                    <a:pt x="2258013" y="20008"/>
                  </a:lnTo>
                  <a:lnTo>
                    <a:pt x="2216580" y="5199"/>
                  </a:lnTo>
                  <a:lnTo>
                    <a:pt x="217144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83452" y="4168140"/>
              <a:ext cx="2368550" cy="1181100"/>
            </a:xfrm>
            <a:custGeom>
              <a:avLst/>
              <a:gdLst/>
              <a:ahLst/>
              <a:cxnLst/>
              <a:rect l="l" t="t" r="r" b="b"/>
              <a:pathLst>
                <a:path w="2368550" h="1181100">
                  <a:moveTo>
                    <a:pt x="0" y="196850"/>
                  </a:moveTo>
                  <a:lnTo>
                    <a:pt x="5199" y="151715"/>
                  </a:lnTo>
                  <a:lnTo>
                    <a:pt x="20008" y="110282"/>
                  </a:lnTo>
                  <a:lnTo>
                    <a:pt x="43247" y="73732"/>
                  </a:lnTo>
                  <a:lnTo>
                    <a:pt x="73732" y="43247"/>
                  </a:lnTo>
                  <a:lnTo>
                    <a:pt x="110282" y="20008"/>
                  </a:lnTo>
                  <a:lnTo>
                    <a:pt x="151715" y="5199"/>
                  </a:lnTo>
                  <a:lnTo>
                    <a:pt x="196850" y="0"/>
                  </a:lnTo>
                  <a:lnTo>
                    <a:pt x="2171446" y="0"/>
                  </a:lnTo>
                  <a:lnTo>
                    <a:pt x="2216580" y="5199"/>
                  </a:lnTo>
                  <a:lnTo>
                    <a:pt x="2258013" y="20008"/>
                  </a:lnTo>
                  <a:lnTo>
                    <a:pt x="2294563" y="43247"/>
                  </a:lnTo>
                  <a:lnTo>
                    <a:pt x="2325048" y="73732"/>
                  </a:lnTo>
                  <a:lnTo>
                    <a:pt x="2348287" y="110282"/>
                  </a:lnTo>
                  <a:lnTo>
                    <a:pt x="2363096" y="151715"/>
                  </a:lnTo>
                  <a:lnTo>
                    <a:pt x="2368296" y="196850"/>
                  </a:lnTo>
                  <a:lnTo>
                    <a:pt x="2368296" y="984250"/>
                  </a:lnTo>
                  <a:lnTo>
                    <a:pt x="2363096" y="1029384"/>
                  </a:lnTo>
                  <a:lnTo>
                    <a:pt x="2348287" y="1070817"/>
                  </a:lnTo>
                  <a:lnTo>
                    <a:pt x="2325048" y="1107367"/>
                  </a:lnTo>
                  <a:lnTo>
                    <a:pt x="2294563" y="1137852"/>
                  </a:lnTo>
                  <a:lnTo>
                    <a:pt x="2258013" y="1161091"/>
                  </a:lnTo>
                  <a:lnTo>
                    <a:pt x="2216580" y="1175900"/>
                  </a:lnTo>
                  <a:lnTo>
                    <a:pt x="2171446" y="1181100"/>
                  </a:lnTo>
                  <a:lnTo>
                    <a:pt x="196850" y="1181100"/>
                  </a:lnTo>
                  <a:lnTo>
                    <a:pt x="151715" y="1175900"/>
                  </a:lnTo>
                  <a:lnTo>
                    <a:pt x="110282" y="1161091"/>
                  </a:lnTo>
                  <a:lnTo>
                    <a:pt x="73732" y="1137852"/>
                  </a:lnTo>
                  <a:lnTo>
                    <a:pt x="43247" y="1107367"/>
                  </a:lnTo>
                  <a:lnTo>
                    <a:pt x="20008" y="1070817"/>
                  </a:lnTo>
                  <a:lnTo>
                    <a:pt x="5199" y="1029384"/>
                  </a:lnTo>
                  <a:lnTo>
                    <a:pt x="0" y="984250"/>
                  </a:lnTo>
                  <a:lnTo>
                    <a:pt x="0" y="1968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503289" y="4124909"/>
            <a:ext cx="1928495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На этапе завершения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освоения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программы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(к </a:t>
            </a:r>
            <a:r>
              <a:rPr sz="1600" spc="-15" dirty="0">
                <a:latin typeface="Calibri"/>
                <a:cs typeface="Calibri"/>
              </a:rPr>
              <a:t>концу дошкольного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возраста)</a:t>
            </a:r>
            <a:endParaRPr sz="16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Calibri"/>
                <a:cs typeface="Calibri"/>
              </a:rPr>
              <a:t>(п.15.4.</a:t>
            </a:r>
            <a:r>
              <a:rPr sz="1600" spc="-5" dirty="0">
                <a:latin typeface="Calibri"/>
                <a:cs typeface="Calibri"/>
              </a:rPr>
              <a:t> ФОП)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85901" y="2240026"/>
            <a:ext cx="2465070" cy="1192530"/>
            <a:chOff x="485901" y="2240026"/>
            <a:chExt cx="2465070" cy="1192530"/>
          </a:xfrm>
        </p:grpSpPr>
        <p:sp>
          <p:nvSpPr>
            <p:cNvPr id="24" name="object 24"/>
            <p:cNvSpPr/>
            <p:nvPr/>
          </p:nvSpPr>
          <p:spPr>
            <a:xfrm>
              <a:off x="492251" y="2246376"/>
              <a:ext cx="2452370" cy="1179830"/>
            </a:xfrm>
            <a:custGeom>
              <a:avLst/>
              <a:gdLst/>
              <a:ahLst/>
              <a:cxnLst/>
              <a:rect l="l" t="t" r="r" b="b"/>
              <a:pathLst>
                <a:path w="2452370" h="1179829">
                  <a:moveTo>
                    <a:pt x="2255520" y="0"/>
                  </a:moveTo>
                  <a:lnTo>
                    <a:pt x="196596" y="0"/>
                  </a:lnTo>
                  <a:lnTo>
                    <a:pt x="151519" y="5191"/>
                  </a:lnTo>
                  <a:lnTo>
                    <a:pt x="110140" y="19980"/>
                  </a:lnTo>
                  <a:lnTo>
                    <a:pt x="73637" y="43187"/>
                  </a:lnTo>
                  <a:lnTo>
                    <a:pt x="43191" y="73631"/>
                  </a:lnTo>
                  <a:lnTo>
                    <a:pt x="19983" y="110134"/>
                  </a:lnTo>
                  <a:lnTo>
                    <a:pt x="5192" y="151515"/>
                  </a:lnTo>
                  <a:lnTo>
                    <a:pt x="0" y="196596"/>
                  </a:lnTo>
                  <a:lnTo>
                    <a:pt x="0" y="982979"/>
                  </a:lnTo>
                  <a:lnTo>
                    <a:pt x="5192" y="1028060"/>
                  </a:lnTo>
                  <a:lnTo>
                    <a:pt x="19983" y="1069441"/>
                  </a:lnTo>
                  <a:lnTo>
                    <a:pt x="43191" y="1105944"/>
                  </a:lnTo>
                  <a:lnTo>
                    <a:pt x="73637" y="1136388"/>
                  </a:lnTo>
                  <a:lnTo>
                    <a:pt x="110140" y="1159595"/>
                  </a:lnTo>
                  <a:lnTo>
                    <a:pt x="151519" y="1174384"/>
                  </a:lnTo>
                  <a:lnTo>
                    <a:pt x="196596" y="1179576"/>
                  </a:lnTo>
                  <a:lnTo>
                    <a:pt x="2255520" y="1179576"/>
                  </a:lnTo>
                  <a:lnTo>
                    <a:pt x="2300600" y="1174384"/>
                  </a:lnTo>
                  <a:lnTo>
                    <a:pt x="2341981" y="1159595"/>
                  </a:lnTo>
                  <a:lnTo>
                    <a:pt x="2378484" y="1136388"/>
                  </a:lnTo>
                  <a:lnTo>
                    <a:pt x="2408928" y="1105944"/>
                  </a:lnTo>
                  <a:lnTo>
                    <a:pt x="2432135" y="1069441"/>
                  </a:lnTo>
                  <a:lnTo>
                    <a:pt x="2446924" y="1028060"/>
                  </a:lnTo>
                  <a:lnTo>
                    <a:pt x="2452116" y="982979"/>
                  </a:lnTo>
                  <a:lnTo>
                    <a:pt x="2452116" y="196596"/>
                  </a:lnTo>
                  <a:lnTo>
                    <a:pt x="2446924" y="151515"/>
                  </a:lnTo>
                  <a:lnTo>
                    <a:pt x="2432135" y="110134"/>
                  </a:lnTo>
                  <a:lnTo>
                    <a:pt x="2408928" y="73631"/>
                  </a:lnTo>
                  <a:lnTo>
                    <a:pt x="2378484" y="43187"/>
                  </a:lnTo>
                  <a:lnTo>
                    <a:pt x="2341981" y="19980"/>
                  </a:lnTo>
                  <a:lnTo>
                    <a:pt x="2300600" y="5191"/>
                  </a:lnTo>
                  <a:lnTo>
                    <a:pt x="225552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92251" y="2246376"/>
              <a:ext cx="2452370" cy="1179830"/>
            </a:xfrm>
            <a:custGeom>
              <a:avLst/>
              <a:gdLst/>
              <a:ahLst/>
              <a:cxnLst/>
              <a:rect l="l" t="t" r="r" b="b"/>
              <a:pathLst>
                <a:path w="2452370" h="1179829">
                  <a:moveTo>
                    <a:pt x="0" y="196596"/>
                  </a:moveTo>
                  <a:lnTo>
                    <a:pt x="5192" y="151515"/>
                  </a:lnTo>
                  <a:lnTo>
                    <a:pt x="19983" y="110134"/>
                  </a:lnTo>
                  <a:lnTo>
                    <a:pt x="43191" y="73631"/>
                  </a:lnTo>
                  <a:lnTo>
                    <a:pt x="73637" y="43187"/>
                  </a:lnTo>
                  <a:lnTo>
                    <a:pt x="110140" y="19980"/>
                  </a:lnTo>
                  <a:lnTo>
                    <a:pt x="151519" y="5191"/>
                  </a:lnTo>
                  <a:lnTo>
                    <a:pt x="196596" y="0"/>
                  </a:lnTo>
                  <a:lnTo>
                    <a:pt x="2255520" y="0"/>
                  </a:lnTo>
                  <a:lnTo>
                    <a:pt x="2300600" y="5191"/>
                  </a:lnTo>
                  <a:lnTo>
                    <a:pt x="2341981" y="19980"/>
                  </a:lnTo>
                  <a:lnTo>
                    <a:pt x="2378484" y="43187"/>
                  </a:lnTo>
                  <a:lnTo>
                    <a:pt x="2408928" y="73631"/>
                  </a:lnTo>
                  <a:lnTo>
                    <a:pt x="2432135" y="110134"/>
                  </a:lnTo>
                  <a:lnTo>
                    <a:pt x="2446924" y="151515"/>
                  </a:lnTo>
                  <a:lnTo>
                    <a:pt x="2452116" y="196596"/>
                  </a:lnTo>
                  <a:lnTo>
                    <a:pt x="2452116" y="982979"/>
                  </a:lnTo>
                  <a:lnTo>
                    <a:pt x="2446924" y="1028060"/>
                  </a:lnTo>
                  <a:lnTo>
                    <a:pt x="2432135" y="1069441"/>
                  </a:lnTo>
                  <a:lnTo>
                    <a:pt x="2408928" y="1105944"/>
                  </a:lnTo>
                  <a:lnTo>
                    <a:pt x="2378484" y="1136388"/>
                  </a:lnTo>
                  <a:lnTo>
                    <a:pt x="2341981" y="1159595"/>
                  </a:lnTo>
                  <a:lnTo>
                    <a:pt x="2300600" y="1174384"/>
                  </a:lnTo>
                  <a:lnTo>
                    <a:pt x="2255520" y="1179576"/>
                  </a:lnTo>
                  <a:lnTo>
                    <a:pt x="196596" y="1179576"/>
                  </a:lnTo>
                  <a:lnTo>
                    <a:pt x="151519" y="1174384"/>
                  </a:lnTo>
                  <a:lnTo>
                    <a:pt x="110140" y="1159595"/>
                  </a:lnTo>
                  <a:lnTo>
                    <a:pt x="73637" y="1136388"/>
                  </a:lnTo>
                  <a:lnTo>
                    <a:pt x="43191" y="1105944"/>
                  </a:lnTo>
                  <a:lnTo>
                    <a:pt x="19983" y="1069441"/>
                  </a:lnTo>
                  <a:lnTo>
                    <a:pt x="5192" y="1028060"/>
                  </a:lnTo>
                  <a:lnTo>
                    <a:pt x="0" y="982979"/>
                  </a:lnTo>
                  <a:lnTo>
                    <a:pt x="0" y="19659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064463" y="2535173"/>
            <a:ext cx="13068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К 1 </a:t>
            </a:r>
            <a:r>
              <a:rPr sz="1800" spc="-25" dirty="0">
                <a:latin typeface="Calibri"/>
                <a:cs typeface="Calibri"/>
              </a:rPr>
              <a:t>году 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(п.15.1.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ФОП)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409446" y="513333"/>
            <a:ext cx="6649720" cy="636270"/>
            <a:chOff x="1409446" y="513333"/>
            <a:chExt cx="6649720" cy="636270"/>
          </a:xfrm>
        </p:grpSpPr>
        <p:sp>
          <p:nvSpPr>
            <p:cNvPr id="28" name="object 28"/>
            <p:cNvSpPr/>
            <p:nvPr/>
          </p:nvSpPr>
          <p:spPr>
            <a:xfrm>
              <a:off x="1415796" y="519683"/>
              <a:ext cx="6637020" cy="623570"/>
            </a:xfrm>
            <a:custGeom>
              <a:avLst/>
              <a:gdLst/>
              <a:ahLst/>
              <a:cxnLst/>
              <a:rect l="l" t="t" r="r" b="b"/>
              <a:pathLst>
                <a:path w="6637020" h="623569">
                  <a:moveTo>
                    <a:pt x="6533133" y="0"/>
                  </a:moveTo>
                  <a:lnTo>
                    <a:pt x="103885" y="0"/>
                  </a:lnTo>
                  <a:lnTo>
                    <a:pt x="63436" y="8159"/>
                  </a:lnTo>
                  <a:lnTo>
                    <a:pt x="30416" y="30416"/>
                  </a:lnTo>
                  <a:lnTo>
                    <a:pt x="8159" y="63436"/>
                  </a:lnTo>
                  <a:lnTo>
                    <a:pt x="0" y="103886"/>
                  </a:lnTo>
                  <a:lnTo>
                    <a:pt x="0" y="519429"/>
                  </a:lnTo>
                  <a:lnTo>
                    <a:pt x="8159" y="559879"/>
                  </a:lnTo>
                  <a:lnTo>
                    <a:pt x="30416" y="592899"/>
                  </a:lnTo>
                  <a:lnTo>
                    <a:pt x="63436" y="615156"/>
                  </a:lnTo>
                  <a:lnTo>
                    <a:pt x="103885" y="623315"/>
                  </a:lnTo>
                  <a:lnTo>
                    <a:pt x="6533133" y="623315"/>
                  </a:lnTo>
                  <a:lnTo>
                    <a:pt x="6573583" y="615156"/>
                  </a:lnTo>
                  <a:lnTo>
                    <a:pt x="6606603" y="592899"/>
                  </a:lnTo>
                  <a:lnTo>
                    <a:pt x="6628860" y="559879"/>
                  </a:lnTo>
                  <a:lnTo>
                    <a:pt x="6637020" y="519429"/>
                  </a:lnTo>
                  <a:lnTo>
                    <a:pt x="6637020" y="103886"/>
                  </a:lnTo>
                  <a:lnTo>
                    <a:pt x="6628860" y="63436"/>
                  </a:lnTo>
                  <a:lnTo>
                    <a:pt x="6606603" y="30416"/>
                  </a:lnTo>
                  <a:lnTo>
                    <a:pt x="6573583" y="8159"/>
                  </a:lnTo>
                  <a:lnTo>
                    <a:pt x="653313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15796" y="519683"/>
              <a:ext cx="6637020" cy="623570"/>
            </a:xfrm>
            <a:custGeom>
              <a:avLst/>
              <a:gdLst/>
              <a:ahLst/>
              <a:cxnLst/>
              <a:rect l="l" t="t" r="r" b="b"/>
              <a:pathLst>
                <a:path w="6637020" h="623569">
                  <a:moveTo>
                    <a:pt x="0" y="103886"/>
                  </a:moveTo>
                  <a:lnTo>
                    <a:pt x="8159" y="63436"/>
                  </a:lnTo>
                  <a:lnTo>
                    <a:pt x="30416" y="30416"/>
                  </a:lnTo>
                  <a:lnTo>
                    <a:pt x="63436" y="8159"/>
                  </a:lnTo>
                  <a:lnTo>
                    <a:pt x="103885" y="0"/>
                  </a:lnTo>
                  <a:lnTo>
                    <a:pt x="6533133" y="0"/>
                  </a:lnTo>
                  <a:lnTo>
                    <a:pt x="6573583" y="8159"/>
                  </a:lnTo>
                  <a:lnTo>
                    <a:pt x="6606603" y="30416"/>
                  </a:lnTo>
                  <a:lnTo>
                    <a:pt x="6628860" y="63436"/>
                  </a:lnTo>
                  <a:lnTo>
                    <a:pt x="6637020" y="103886"/>
                  </a:lnTo>
                  <a:lnTo>
                    <a:pt x="6637020" y="519429"/>
                  </a:lnTo>
                  <a:lnTo>
                    <a:pt x="6628860" y="559879"/>
                  </a:lnTo>
                  <a:lnTo>
                    <a:pt x="6606603" y="592899"/>
                  </a:lnTo>
                  <a:lnTo>
                    <a:pt x="6573583" y="615156"/>
                  </a:lnTo>
                  <a:lnTo>
                    <a:pt x="6533133" y="623315"/>
                  </a:lnTo>
                  <a:lnTo>
                    <a:pt x="103885" y="623315"/>
                  </a:lnTo>
                  <a:lnTo>
                    <a:pt x="63436" y="615156"/>
                  </a:lnTo>
                  <a:lnTo>
                    <a:pt x="30416" y="592899"/>
                  </a:lnTo>
                  <a:lnTo>
                    <a:pt x="8159" y="559879"/>
                  </a:lnTo>
                  <a:lnTo>
                    <a:pt x="0" y="519429"/>
                  </a:lnTo>
                  <a:lnTo>
                    <a:pt x="0" y="103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631950" y="624966"/>
            <a:ext cx="6207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Планируемые </a:t>
            </a:r>
            <a:r>
              <a:rPr spc="-30" dirty="0"/>
              <a:t>результаты</a:t>
            </a:r>
            <a:r>
              <a:rPr spc="5" dirty="0"/>
              <a:t> освоения</a:t>
            </a:r>
            <a:r>
              <a:rPr spc="15" dirty="0"/>
              <a:t> </a:t>
            </a:r>
            <a:r>
              <a:rPr spc="-5" dirty="0"/>
              <a:t>Программы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5071" y="1526793"/>
            <a:ext cx="8152765" cy="44945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715" algn="just">
              <a:lnSpc>
                <a:spcPct val="80100"/>
              </a:lnSpc>
              <a:spcBef>
                <a:spcPts val="475"/>
              </a:spcBef>
            </a:pPr>
            <a:r>
              <a:rPr sz="1600" spc="-10" dirty="0">
                <a:latin typeface="Times New Roman"/>
                <a:cs typeface="Times New Roman"/>
              </a:rPr>
              <a:t>направлена</a:t>
            </a:r>
            <a:r>
              <a:rPr sz="1600" spc="-5" dirty="0">
                <a:latin typeface="Times New Roman"/>
                <a:cs typeface="Times New Roman"/>
              </a:rPr>
              <a:t> на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изучение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деятельностных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умений</a:t>
            </a:r>
            <a:r>
              <a:rPr sz="1600" spc="-5" dirty="0">
                <a:latin typeface="Times New Roman"/>
                <a:cs typeface="Times New Roman"/>
              </a:rPr>
              <a:t> ребёнка,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его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интересов,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предпочтений, </a:t>
            </a:r>
            <a:r>
              <a:rPr sz="1600" dirty="0">
                <a:latin typeface="Times New Roman"/>
                <a:cs typeface="Times New Roman"/>
              </a:rPr>
              <a:t> склонностей,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личностных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особенностей,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способов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взаимодействия</a:t>
            </a:r>
            <a:r>
              <a:rPr sz="1600" spc="-5" dirty="0">
                <a:latin typeface="Times New Roman"/>
                <a:cs typeface="Times New Roman"/>
              </a:rPr>
              <a:t> со</a:t>
            </a:r>
            <a:r>
              <a:rPr sz="1600" dirty="0">
                <a:latin typeface="Times New Roman"/>
                <a:cs typeface="Times New Roman"/>
              </a:rPr>
              <a:t> взрослыми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сверстниками,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получения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информации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динамике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возрастного</a:t>
            </a:r>
            <a:r>
              <a:rPr sz="1600" spc="-5" dirty="0">
                <a:latin typeface="Times New Roman"/>
                <a:cs typeface="Times New Roman"/>
              </a:rPr>
              <a:t> развития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ребёнка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успешности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освоения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им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Программы.</a:t>
            </a:r>
            <a:endParaRPr sz="1600">
              <a:latin typeface="Times New Roman"/>
              <a:cs typeface="Times New Roman"/>
            </a:endParaRPr>
          </a:p>
          <a:p>
            <a:pPr marL="12700" marR="8255" algn="just">
              <a:lnSpc>
                <a:spcPct val="80000"/>
              </a:lnSpc>
              <a:spcBef>
                <a:spcPts val="795"/>
              </a:spcBef>
            </a:pPr>
            <a:r>
              <a:rPr sz="1600" spc="-25" dirty="0">
                <a:latin typeface="Times New Roman"/>
                <a:cs typeface="Times New Roman"/>
              </a:rPr>
              <a:t>Результаты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педагогической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диагностики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(мониторинга)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могут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использоваться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исключительно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решения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следующих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образовательных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задач:</a:t>
            </a:r>
            <a:endParaRPr sz="1600">
              <a:latin typeface="Times New Roman"/>
              <a:cs typeface="Times New Roman"/>
            </a:endParaRPr>
          </a:p>
          <a:p>
            <a:pPr marL="184785" marR="5080" algn="just">
              <a:lnSpc>
                <a:spcPts val="1540"/>
              </a:lnSpc>
              <a:spcBef>
                <a:spcPts val="785"/>
              </a:spcBef>
              <a:buAutoNum type="arabicParenR"/>
              <a:tabLst>
                <a:tab pos="480695" algn="l"/>
              </a:tabLst>
            </a:pPr>
            <a:r>
              <a:rPr sz="1600" spc="-5" dirty="0">
                <a:latin typeface="Times New Roman"/>
                <a:cs typeface="Times New Roman"/>
              </a:rPr>
              <a:t>индивидуализации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образования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том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числе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поддержки</a:t>
            </a:r>
            <a:r>
              <a:rPr sz="1600" spc="-5" dirty="0">
                <a:latin typeface="Times New Roman"/>
                <a:cs typeface="Times New Roman"/>
              </a:rPr>
              <a:t> ребёнка,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построения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его </a:t>
            </a:r>
            <a:r>
              <a:rPr sz="1600" spc="-10" dirty="0">
                <a:latin typeface="Times New Roman"/>
                <a:cs typeface="Times New Roman"/>
              </a:rPr>
              <a:t> образовательной</a:t>
            </a:r>
            <a:r>
              <a:rPr sz="1600" spc="-5" dirty="0">
                <a:latin typeface="Times New Roman"/>
                <a:cs typeface="Times New Roman"/>
              </a:rPr>
              <a:t> траектории</a:t>
            </a:r>
            <a:r>
              <a:rPr sz="1600" dirty="0">
                <a:latin typeface="Times New Roman"/>
                <a:cs typeface="Times New Roman"/>
              </a:rPr>
              <a:t> или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профессиональной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коррекции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особенностей</a:t>
            </a:r>
            <a:r>
              <a:rPr sz="1600" spc="4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его 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развития);</a:t>
            </a:r>
            <a:endParaRPr sz="1600">
              <a:latin typeface="Times New Roman"/>
              <a:cs typeface="Times New Roman"/>
            </a:endParaRPr>
          </a:p>
          <a:p>
            <a:pPr marL="405765" indent="-221615" algn="just">
              <a:lnSpc>
                <a:spcPct val="100000"/>
              </a:lnSpc>
              <a:spcBef>
                <a:spcPts val="430"/>
              </a:spcBef>
              <a:buAutoNum type="arabicParenR"/>
              <a:tabLst>
                <a:tab pos="406400" algn="l"/>
              </a:tabLst>
            </a:pPr>
            <a:r>
              <a:rPr sz="1600" spc="-5" dirty="0">
                <a:latin typeface="Times New Roman"/>
                <a:cs typeface="Times New Roman"/>
              </a:rPr>
              <a:t>оптимизации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работы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spc="-10" dirty="0">
                <a:latin typeface="Times New Roman"/>
                <a:cs typeface="Times New Roman"/>
              </a:rPr>
              <a:t>группой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детей.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ts val="1889"/>
              </a:lnSpc>
              <a:spcBef>
                <a:spcPts val="740"/>
              </a:spcBef>
            </a:pP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Диагностика</a:t>
            </a:r>
            <a:r>
              <a:rPr sz="1600" spc="39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уровня</a:t>
            </a:r>
            <a:r>
              <a:rPr sz="1600" spc="39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индивидуального</a:t>
            </a:r>
            <a:r>
              <a:rPr sz="1600" spc="38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развития</a:t>
            </a:r>
            <a:r>
              <a:rPr sz="1600" spc="38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детей</a:t>
            </a:r>
            <a:r>
              <a:rPr sz="1600" spc="38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проводится</a:t>
            </a:r>
            <a:r>
              <a:rPr sz="1600" spc="39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2</a:t>
            </a:r>
            <a:r>
              <a:rPr sz="1600" spc="37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раза</a:t>
            </a:r>
            <a:r>
              <a:rPr sz="1600" spc="38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в</a:t>
            </a:r>
            <a:r>
              <a:rPr sz="1600" spc="37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1A1A1A"/>
                </a:solidFill>
                <a:latin typeface="Times New Roman"/>
                <a:cs typeface="Times New Roman"/>
              </a:rPr>
              <a:t>год:</a:t>
            </a:r>
            <a:r>
              <a:rPr sz="1600" spc="37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в</a:t>
            </a:r>
            <a:r>
              <a:rPr sz="1600" spc="39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начале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ts val="1889"/>
              </a:lnSpc>
            </a:pP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учебного</a:t>
            </a:r>
            <a:r>
              <a:rPr sz="1600" spc="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1A1A1A"/>
                </a:solidFill>
                <a:latin typeface="Times New Roman"/>
                <a:cs typeface="Times New Roman"/>
              </a:rPr>
              <a:t>года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 (сентябрь)</a:t>
            </a:r>
            <a:r>
              <a:rPr sz="1600" spc="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6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в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1A1A1A"/>
                </a:solidFill>
                <a:latin typeface="Times New Roman"/>
                <a:cs typeface="Times New Roman"/>
              </a:rPr>
              <a:t>конце</a:t>
            </a:r>
            <a:r>
              <a:rPr sz="1600" spc="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учебного</a:t>
            </a:r>
            <a:r>
              <a:rPr sz="1600" spc="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1A1A1A"/>
                </a:solidFill>
                <a:latin typeface="Times New Roman"/>
                <a:cs typeface="Times New Roman"/>
              </a:rPr>
              <a:t>года</a:t>
            </a:r>
            <a:r>
              <a:rPr sz="16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(май)</a:t>
            </a:r>
            <a:r>
              <a:rPr sz="1600" spc="5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на</a:t>
            </a:r>
            <a:r>
              <a:rPr sz="1600" spc="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основе: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Times New Roman"/>
              <a:cs typeface="Times New Roman"/>
            </a:endParaRPr>
          </a:p>
          <a:p>
            <a:pPr marL="184785" indent="-172720">
              <a:lnSpc>
                <a:spcPts val="1895"/>
              </a:lnSpc>
              <a:buFont typeface="Wingdings"/>
              <a:buChar char=""/>
              <a:tabLst>
                <a:tab pos="185420" algn="l"/>
              </a:tabLst>
            </a:pP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ранний</a:t>
            </a:r>
            <a:r>
              <a:rPr sz="1600" spc="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возраст</a:t>
            </a:r>
            <a:r>
              <a:rPr sz="1600" spc="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–</a:t>
            </a:r>
            <a:r>
              <a:rPr sz="1600" spc="5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40" dirty="0">
                <a:solidFill>
                  <a:srgbClr val="1A1A1A"/>
                </a:solidFill>
                <a:latin typeface="Times New Roman"/>
                <a:cs typeface="Times New Roman"/>
              </a:rPr>
              <a:t>У.</a:t>
            </a:r>
            <a:r>
              <a:rPr sz="1600" spc="4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1A1A1A"/>
                </a:solidFill>
                <a:latin typeface="Times New Roman"/>
                <a:cs typeface="Times New Roman"/>
              </a:rPr>
              <a:t>Коглич,</a:t>
            </a:r>
            <a:r>
              <a:rPr sz="1600" spc="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Ф.</a:t>
            </a:r>
            <a:r>
              <a:rPr sz="1600" spc="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Петерман,</a:t>
            </a:r>
            <a:r>
              <a:rPr sz="1600" spc="4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30" dirty="0">
                <a:solidFill>
                  <a:srgbClr val="1A1A1A"/>
                </a:solidFill>
                <a:latin typeface="Times New Roman"/>
                <a:cs typeface="Times New Roman"/>
              </a:rPr>
              <a:t>У.</a:t>
            </a:r>
            <a:r>
              <a:rPr sz="1600" spc="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Петерман</a:t>
            </a:r>
            <a:r>
              <a:rPr sz="1600" spc="4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1A1A1A"/>
                </a:solidFill>
                <a:latin typeface="Times New Roman"/>
                <a:cs typeface="Times New Roman"/>
              </a:rPr>
              <a:t>«Наблюдение</a:t>
            </a:r>
            <a:r>
              <a:rPr sz="1600" spc="5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за</a:t>
            </a:r>
            <a:r>
              <a:rPr sz="1600" spc="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развитием</a:t>
            </a:r>
            <a:r>
              <a:rPr sz="1600" spc="5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детей</a:t>
            </a:r>
            <a:r>
              <a:rPr sz="1600" spc="2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1A1A1A"/>
                </a:solidFill>
                <a:latin typeface="Times New Roman"/>
                <a:cs typeface="Times New Roman"/>
              </a:rPr>
              <a:t>от</a:t>
            </a:r>
            <a:endParaRPr sz="1600">
              <a:latin typeface="Times New Roman"/>
              <a:cs typeface="Times New Roman"/>
            </a:endParaRPr>
          </a:p>
          <a:p>
            <a:pPr marL="184785" marR="5080" algn="just">
              <a:lnSpc>
                <a:spcPts val="1860"/>
              </a:lnSpc>
              <a:spcBef>
                <a:spcPts val="90"/>
              </a:spcBef>
            </a:pP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3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до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 48</a:t>
            </a:r>
            <a:r>
              <a:rPr sz="16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месяцев</a:t>
            </a:r>
            <a:r>
              <a:rPr sz="16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и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1A1A1A"/>
                </a:solidFill>
                <a:latin typeface="Times New Roman"/>
                <a:cs typeface="Times New Roman"/>
              </a:rPr>
              <a:t>протоколирование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1A1A1A"/>
                </a:solidFill>
                <a:latin typeface="Times New Roman"/>
                <a:cs typeface="Times New Roman"/>
              </a:rPr>
              <a:t>результатов»</a:t>
            </a:r>
            <a:r>
              <a:rPr sz="16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(учебно-практическое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 пособие</a:t>
            </a:r>
            <a:r>
              <a:rPr sz="16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для 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1A1A1A"/>
                </a:solidFill>
                <a:latin typeface="Times New Roman"/>
                <a:cs typeface="Times New Roman"/>
              </a:rPr>
              <a:t>педагогов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1A1A1A"/>
                </a:solidFill>
                <a:latin typeface="Times New Roman"/>
                <a:cs typeface="Times New Roman"/>
              </a:rPr>
              <a:t>дошкольного</a:t>
            </a:r>
            <a:r>
              <a:rPr sz="1600" spc="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образования/под</a:t>
            </a:r>
            <a:r>
              <a:rPr sz="1600" spc="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ред.</a:t>
            </a:r>
            <a:r>
              <a:rPr sz="16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С.Н.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 Бондаревой);</a:t>
            </a:r>
            <a:endParaRPr sz="1600">
              <a:latin typeface="Times New Roman"/>
              <a:cs typeface="Times New Roman"/>
            </a:endParaRPr>
          </a:p>
          <a:p>
            <a:pPr marL="184785" indent="-172720">
              <a:lnSpc>
                <a:spcPts val="1895"/>
              </a:lnSpc>
              <a:spcBef>
                <a:spcPts val="1480"/>
              </a:spcBef>
              <a:buFont typeface="Wingdings"/>
              <a:buChar char=""/>
              <a:tabLst>
                <a:tab pos="185420" algn="l"/>
                <a:tab pos="1449705" algn="l"/>
                <a:tab pos="2265045" algn="l"/>
                <a:tab pos="2534920" algn="l"/>
                <a:tab pos="3783329" algn="l"/>
                <a:tab pos="5375910" algn="l"/>
                <a:tab pos="6334760" algn="l"/>
                <a:tab pos="6714490" algn="l"/>
                <a:tab pos="7680959" algn="l"/>
              </a:tabLst>
            </a:pP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д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о</a:t>
            </a:r>
            <a:r>
              <a:rPr sz="1600" spc="-15" dirty="0">
                <a:solidFill>
                  <a:srgbClr val="1A1A1A"/>
                </a:solidFill>
                <a:latin typeface="Times New Roman"/>
                <a:cs typeface="Times New Roman"/>
              </a:rPr>
              <a:t>ш</a:t>
            </a:r>
            <a:r>
              <a:rPr sz="1600" spc="-90" dirty="0">
                <a:solidFill>
                  <a:srgbClr val="1A1A1A"/>
                </a:solidFill>
                <a:latin typeface="Times New Roman"/>
                <a:cs typeface="Times New Roman"/>
              </a:rPr>
              <a:t>к</a:t>
            </a:r>
            <a:r>
              <a:rPr sz="1600" spc="-25" dirty="0">
                <a:solidFill>
                  <a:srgbClr val="1A1A1A"/>
                </a:solidFill>
                <a:latin typeface="Times New Roman"/>
                <a:cs typeface="Times New Roman"/>
              </a:rPr>
              <a:t>о</a:t>
            </a:r>
            <a:r>
              <a:rPr sz="1600" spc="-15" dirty="0">
                <a:solidFill>
                  <a:srgbClr val="1A1A1A"/>
                </a:solidFill>
                <a:latin typeface="Times New Roman"/>
                <a:cs typeface="Times New Roman"/>
              </a:rPr>
              <a:t>л</a:t>
            </a:r>
            <a:r>
              <a:rPr sz="1600" spc="-10" dirty="0">
                <a:solidFill>
                  <a:srgbClr val="1A1A1A"/>
                </a:solidFill>
                <a:latin typeface="Times New Roman"/>
                <a:cs typeface="Times New Roman"/>
              </a:rPr>
              <a:t>ь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ны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й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1A1A1A"/>
                </a:solidFill>
                <a:latin typeface="Times New Roman"/>
                <a:cs typeface="Times New Roman"/>
              </a:rPr>
              <a:t>в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оз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р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аст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1A1A1A"/>
                </a:solidFill>
                <a:latin typeface="Times New Roman"/>
                <a:cs typeface="Times New Roman"/>
              </a:rPr>
              <a:t>–</a:t>
            </a:r>
            <a:r>
              <a:rPr sz="1600" dirty="0">
                <a:solidFill>
                  <a:srgbClr val="1A1A1A"/>
                </a:solidFill>
                <a:latin typeface="Times New Roman"/>
                <a:cs typeface="Times New Roman"/>
              </a:rPr>
              <a:t>	</a:t>
            </a:r>
            <a:r>
              <a:rPr sz="1600" spc="10" dirty="0">
                <a:latin typeface="Times New Roman"/>
                <a:cs typeface="Times New Roman"/>
              </a:rPr>
              <a:t>д</a:t>
            </a:r>
            <a:r>
              <a:rPr sz="1600" spc="-10" dirty="0">
                <a:latin typeface="Times New Roman"/>
                <a:cs typeface="Times New Roman"/>
              </a:rPr>
              <a:t>иа</a:t>
            </a:r>
            <a:r>
              <a:rPr sz="1600" spc="5" dirty="0">
                <a:latin typeface="Times New Roman"/>
                <a:cs typeface="Times New Roman"/>
              </a:rPr>
              <a:t>г</a:t>
            </a:r>
            <a:r>
              <a:rPr sz="1600" spc="-10" dirty="0">
                <a:latin typeface="Times New Roman"/>
                <a:cs typeface="Times New Roman"/>
              </a:rPr>
              <a:t>н</a:t>
            </a:r>
            <a:r>
              <a:rPr sz="1600" spc="40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с</a:t>
            </a:r>
            <a:r>
              <a:rPr sz="1600" spc="-5" dirty="0">
                <a:latin typeface="Times New Roman"/>
                <a:cs typeface="Times New Roman"/>
              </a:rPr>
              <a:t>т</a:t>
            </a:r>
            <a:r>
              <a:rPr sz="1600" spc="-15" dirty="0">
                <a:latin typeface="Times New Roman"/>
                <a:cs typeface="Times New Roman"/>
              </a:rPr>
              <a:t>и</a:t>
            </a:r>
            <a:r>
              <a:rPr sz="1600" spc="-30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dirty="0">
                <a:latin typeface="Times New Roman"/>
                <a:cs typeface="Times New Roman"/>
              </a:rPr>
              <a:t>	п</a:t>
            </a:r>
            <a:r>
              <a:rPr sz="1600" spc="-35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да</a:t>
            </a:r>
            <a:r>
              <a:rPr sz="1600" spc="-35" dirty="0">
                <a:latin typeface="Times New Roman"/>
                <a:cs typeface="Times New Roman"/>
              </a:rPr>
              <a:t>г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5" dirty="0">
                <a:latin typeface="Times New Roman"/>
                <a:cs typeface="Times New Roman"/>
              </a:rPr>
              <a:t>г</a:t>
            </a:r>
            <a:r>
              <a:rPr sz="1600" spc="-10" dirty="0">
                <a:latin typeface="Times New Roman"/>
                <a:cs typeface="Times New Roman"/>
              </a:rPr>
              <a:t>ич</a:t>
            </a:r>
            <a:r>
              <a:rPr sz="1600" spc="35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90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spc="-40" dirty="0">
                <a:latin typeface="Times New Roman"/>
                <a:cs typeface="Times New Roman"/>
              </a:rPr>
              <a:t>г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пр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ц</a:t>
            </a:r>
            <a:r>
              <a:rPr sz="1600" spc="25" dirty="0">
                <a:latin typeface="Times New Roman"/>
                <a:cs typeface="Times New Roman"/>
              </a:rPr>
              <a:t>е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с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</a:t>
            </a:r>
            <a:r>
              <a:rPr sz="1600" spc="-5" dirty="0">
                <a:latin typeface="Times New Roman"/>
                <a:cs typeface="Times New Roman"/>
              </a:rPr>
              <a:t>о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м</a:t>
            </a:r>
            <a:r>
              <a:rPr sz="1600" dirty="0">
                <a:latin typeface="Times New Roman"/>
                <a:cs typeface="Times New Roman"/>
              </a:rPr>
              <a:t>е</a:t>
            </a:r>
            <a:r>
              <a:rPr sz="1600" spc="-35" dirty="0">
                <a:latin typeface="Times New Roman"/>
                <a:cs typeface="Times New Roman"/>
              </a:rPr>
              <a:t>т</a:t>
            </a:r>
            <a:r>
              <a:rPr sz="1600" spc="-50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ди</a:t>
            </a:r>
            <a:r>
              <a:rPr sz="1600" spc="-40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Ю</a:t>
            </a:r>
            <a:r>
              <a:rPr sz="1600" spc="-10" dirty="0">
                <a:latin typeface="Times New Roman"/>
                <a:cs typeface="Times New Roman"/>
              </a:rPr>
              <a:t>.А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184785">
              <a:lnSpc>
                <a:spcPts val="1895"/>
              </a:lnSpc>
            </a:pPr>
            <a:r>
              <a:rPr sz="1600" spc="-10" dirty="0">
                <a:latin typeface="Times New Roman"/>
                <a:cs typeface="Times New Roman"/>
              </a:rPr>
              <a:t>Афонькиной.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74394" y="493522"/>
            <a:ext cx="6591934" cy="797560"/>
            <a:chOff x="1374394" y="493522"/>
            <a:chExt cx="6591934" cy="797560"/>
          </a:xfrm>
        </p:grpSpPr>
        <p:sp>
          <p:nvSpPr>
            <p:cNvPr id="4" name="object 4"/>
            <p:cNvSpPr/>
            <p:nvPr/>
          </p:nvSpPr>
          <p:spPr>
            <a:xfrm>
              <a:off x="1380744" y="499872"/>
              <a:ext cx="6579234" cy="784860"/>
            </a:xfrm>
            <a:custGeom>
              <a:avLst/>
              <a:gdLst/>
              <a:ahLst/>
              <a:cxnLst/>
              <a:rect l="l" t="t" r="r" b="b"/>
              <a:pathLst>
                <a:path w="6579234" h="784860">
                  <a:moveTo>
                    <a:pt x="6448298" y="0"/>
                  </a:moveTo>
                  <a:lnTo>
                    <a:pt x="130809" y="0"/>
                  </a:lnTo>
                  <a:lnTo>
                    <a:pt x="79884" y="10277"/>
                  </a:lnTo>
                  <a:lnTo>
                    <a:pt x="38306" y="38306"/>
                  </a:lnTo>
                  <a:lnTo>
                    <a:pt x="10277" y="79884"/>
                  </a:lnTo>
                  <a:lnTo>
                    <a:pt x="0" y="130810"/>
                  </a:lnTo>
                  <a:lnTo>
                    <a:pt x="0" y="654050"/>
                  </a:lnTo>
                  <a:lnTo>
                    <a:pt x="10277" y="704975"/>
                  </a:lnTo>
                  <a:lnTo>
                    <a:pt x="38306" y="746553"/>
                  </a:lnTo>
                  <a:lnTo>
                    <a:pt x="79884" y="774582"/>
                  </a:lnTo>
                  <a:lnTo>
                    <a:pt x="130809" y="784860"/>
                  </a:lnTo>
                  <a:lnTo>
                    <a:pt x="6448298" y="784860"/>
                  </a:lnTo>
                  <a:lnTo>
                    <a:pt x="6499223" y="774582"/>
                  </a:lnTo>
                  <a:lnTo>
                    <a:pt x="6540801" y="746553"/>
                  </a:lnTo>
                  <a:lnTo>
                    <a:pt x="6568830" y="704975"/>
                  </a:lnTo>
                  <a:lnTo>
                    <a:pt x="6579108" y="654050"/>
                  </a:lnTo>
                  <a:lnTo>
                    <a:pt x="6579108" y="130810"/>
                  </a:lnTo>
                  <a:lnTo>
                    <a:pt x="6568830" y="79884"/>
                  </a:lnTo>
                  <a:lnTo>
                    <a:pt x="6540801" y="38306"/>
                  </a:lnTo>
                  <a:lnTo>
                    <a:pt x="6499223" y="10277"/>
                  </a:lnTo>
                  <a:lnTo>
                    <a:pt x="6448298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0744" y="499872"/>
              <a:ext cx="6579234" cy="784860"/>
            </a:xfrm>
            <a:custGeom>
              <a:avLst/>
              <a:gdLst/>
              <a:ahLst/>
              <a:cxnLst/>
              <a:rect l="l" t="t" r="r" b="b"/>
              <a:pathLst>
                <a:path w="6579234" h="784860">
                  <a:moveTo>
                    <a:pt x="0" y="130810"/>
                  </a:moveTo>
                  <a:lnTo>
                    <a:pt x="10277" y="79884"/>
                  </a:lnTo>
                  <a:lnTo>
                    <a:pt x="38306" y="38306"/>
                  </a:lnTo>
                  <a:lnTo>
                    <a:pt x="79884" y="10277"/>
                  </a:lnTo>
                  <a:lnTo>
                    <a:pt x="130809" y="0"/>
                  </a:lnTo>
                  <a:lnTo>
                    <a:pt x="6448298" y="0"/>
                  </a:lnTo>
                  <a:lnTo>
                    <a:pt x="6499223" y="10277"/>
                  </a:lnTo>
                  <a:lnTo>
                    <a:pt x="6540801" y="38306"/>
                  </a:lnTo>
                  <a:lnTo>
                    <a:pt x="6568830" y="79884"/>
                  </a:lnTo>
                  <a:lnTo>
                    <a:pt x="6579108" y="130810"/>
                  </a:lnTo>
                  <a:lnTo>
                    <a:pt x="6579108" y="654050"/>
                  </a:lnTo>
                  <a:lnTo>
                    <a:pt x="6568830" y="704975"/>
                  </a:lnTo>
                  <a:lnTo>
                    <a:pt x="6540801" y="746553"/>
                  </a:lnTo>
                  <a:lnTo>
                    <a:pt x="6499223" y="774582"/>
                  </a:lnTo>
                  <a:lnTo>
                    <a:pt x="6448298" y="784860"/>
                  </a:lnTo>
                  <a:lnTo>
                    <a:pt x="130809" y="784860"/>
                  </a:lnTo>
                  <a:lnTo>
                    <a:pt x="79884" y="774582"/>
                  </a:lnTo>
                  <a:lnTo>
                    <a:pt x="38306" y="746553"/>
                  </a:lnTo>
                  <a:lnTo>
                    <a:pt x="10277" y="704975"/>
                  </a:lnTo>
                  <a:lnTo>
                    <a:pt x="0" y="654050"/>
                  </a:lnTo>
                  <a:lnTo>
                    <a:pt x="0" y="13081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4370" marR="5080" indent="-1021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Педагогическая</a:t>
            </a:r>
            <a:r>
              <a:rPr spc="-15" dirty="0"/>
              <a:t> </a:t>
            </a:r>
            <a:r>
              <a:rPr dirty="0"/>
              <a:t>диагностика</a:t>
            </a:r>
            <a:r>
              <a:rPr spc="5" dirty="0"/>
              <a:t> </a:t>
            </a:r>
            <a:r>
              <a:rPr dirty="0"/>
              <a:t>достижений </a:t>
            </a:r>
            <a:r>
              <a:rPr spc="-585" dirty="0"/>
              <a:t> </a:t>
            </a:r>
            <a:r>
              <a:rPr spc="-10" dirty="0"/>
              <a:t>планируемых</a:t>
            </a:r>
            <a:r>
              <a:rPr spc="-20" dirty="0"/>
              <a:t> </a:t>
            </a:r>
            <a:r>
              <a:rPr spc="-30" dirty="0"/>
              <a:t>результатов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21382" y="543813"/>
            <a:ext cx="4694555" cy="604520"/>
            <a:chOff x="2421382" y="543813"/>
            <a:chExt cx="4694555" cy="604520"/>
          </a:xfrm>
        </p:grpSpPr>
        <p:sp>
          <p:nvSpPr>
            <p:cNvPr id="3" name="object 3"/>
            <p:cNvSpPr/>
            <p:nvPr/>
          </p:nvSpPr>
          <p:spPr>
            <a:xfrm>
              <a:off x="2427732" y="550163"/>
              <a:ext cx="4681855" cy="591820"/>
            </a:xfrm>
            <a:custGeom>
              <a:avLst/>
              <a:gdLst/>
              <a:ahLst/>
              <a:cxnLst/>
              <a:rect l="l" t="t" r="r" b="b"/>
              <a:pathLst>
                <a:path w="4681855" h="591819">
                  <a:moveTo>
                    <a:pt x="4583176" y="0"/>
                  </a:moveTo>
                  <a:lnTo>
                    <a:pt x="98551" y="0"/>
                  </a:lnTo>
                  <a:lnTo>
                    <a:pt x="60168" y="7737"/>
                  </a:lnTo>
                  <a:lnTo>
                    <a:pt x="28844" y="28844"/>
                  </a:lnTo>
                  <a:lnTo>
                    <a:pt x="7737" y="60168"/>
                  </a:lnTo>
                  <a:lnTo>
                    <a:pt x="0" y="98551"/>
                  </a:lnTo>
                  <a:lnTo>
                    <a:pt x="0" y="492760"/>
                  </a:lnTo>
                  <a:lnTo>
                    <a:pt x="7737" y="531143"/>
                  </a:lnTo>
                  <a:lnTo>
                    <a:pt x="28844" y="562467"/>
                  </a:lnTo>
                  <a:lnTo>
                    <a:pt x="60168" y="583574"/>
                  </a:lnTo>
                  <a:lnTo>
                    <a:pt x="98551" y="591312"/>
                  </a:lnTo>
                  <a:lnTo>
                    <a:pt x="4583176" y="591312"/>
                  </a:lnTo>
                  <a:lnTo>
                    <a:pt x="4621559" y="583574"/>
                  </a:lnTo>
                  <a:lnTo>
                    <a:pt x="4652883" y="562467"/>
                  </a:lnTo>
                  <a:lnTo>
                    <a:pt x="4673990" y="531143"/>
                  </a:lnTo>
                  <a:lnTo>
                    <a:pt x="4681728" y="492760"/>
                  </a:lnTo>
                  <a:lnTo>
                    <a:pt x="4681728" y="98551"/>
                  </a:lnTo>
                  <a:lnTo>
                    <a:pt x="4673990" y="60168"/>
                  </a:lnTo>
                  <a:lnTo>
                    <a:pt x="4652883" y="28844"/>
                  </a:lnTo>
                  <a:lnTo>
                    <a:pt x="4621559" y="7737"/>
                  </a:lnTo>
                  <a:lnTo>
                    <a:pt x="458317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27732" y="550163"/>
              <a:ext cx="4681855" cy="591820"/>
            </a:xfrm>
            <a:custGeom>
              <a:avLst/>
              <a:gdLst/>
              <a:ahLst/>
              <a:cxnLst/>
              <a:rect l="l" t="t" r="r" b="b"/>
              <a:pathLst>
                <a:path w="4681855" h="591819">
                  <a:moveTo>
                    <a:pt x="0" y="98551"/>
                  </a:moveTo>
                  <a:lnTo>
                    <a:pt x="7737" y="60168"/>
                  </a:lnTo>
                  <a:lnTo>
                    <a:pt x="28844" y="28844"/>
                  </a:lnTo>
                  <a:lnTo>
                    <a:pt x="60168" y="7737"/>
                  </a:lnTo>
                  <a:lnTo>
                    <a:pt x="98551" y="0"/>
                  </a:lnTo>
                  <a:lnTo>
                    <a:pt x="4583176" y="0"/>
                  </a:lnTo>
                  <a:lnTo>
                    <a:pt x="4621559" y="7737"/>
                  </a:lnTo>
                  <a:lnTo>
                    <a:pt x="4652883" y="28844"/>
                  </a:lnTo>
                  <a:lnTo>
                    <a:pt x="4673990" y="60168"/>
                  </a:lnTo>
                  <a:lnTo>
                    <a:pt x="4681728" y="98551"/>
                  </a:lnTo>
                  <a:lnTo>
                    <a:pt x="4681728" y="492760"/>
                  </a:lnTo>
                  <a:lnTo>
                    <a:pt x="4673990" y="531143"/>
                  </a:lnTo>
                  <a:lnTo>
                    <a:pt x="4652883" y="562467"/>
                  </a:lnTo>
                  <a:lnTo>
                    <a:pt x="4621559" y="583574"/>
                  </a:lnTo>
                  <a:lnTo>
                    <a:pt x="4583176" y="591312"/>
                  </a:lnTo>
                  <a:lnTo>
                    <a:pt x="98551" y="591312"/>
                  </a:lnTo>
                  <a:lnTo>
                    <a:pt x="60168" y="583574"/>
                  </a:lnTo>
                  <a:lnTo>
                    <a:pt x="28844" y="562467"/>
                  </a:lnTo>
                  <a:lnTo>
                    <a:pt x="7737" y="531143"/>
                  </a:lnTo>
                  <a:lnTo>
                    <a:pt x="0" y="492760"/>
                  </a:lnTo>
                  <a:lnTo>
                    <a:pt x="0" y="98551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63342" y="587755"/>
            <a:ext cx="4055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СОДЕРЖАТЕЛЬНЫЙ</a:t>
            </a:r>
            <a:r>
              <a:rPr spc="-5" dirty="0"/>
              <a:t> </a:t>
            </a:r>
            <a:r>
              <a:rPr spc="-100" dirty="0"/>
              <a:t>РАЗДЕЛ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699262" y="1519174"/>
            <a:ext cx="3778885" cy="1468120"/>
            <a:chOff x="699262" y="1519174"/>
            <a:chExt cx="3778885" cy="1468120"/>
          </a:xfrm>
        </p:grpSpPr>
        <p:sp>
          <p:nvSpPr>
            <p:cNvPr id="7" name="object 7"/>
            <p:cNvSpPr/>
            <p:nvPr/>
          </p:nvSpPr>
          <p:spPr>
            <a:xfrm>
              <a:off x="705612" y="1525524"/>
              <a:ext cx="3766185" cy="1455420"/>
            </a:xfrm>
            <a:custGeom>
              <a:avLst/>
              <a:gdLst/>
              <a:ahLst/>
              <a:cxnLst/>
              <a:rect l="l" t="t" r="r" b="b"/>
              <a:pathLst>
                <a:path w="3766185" h="1455420">
                  <a:moveTo>
                    <a:pt x="3523234" y="0"/>
                  </a:moveTo>
                  <a:lnTo>
                    <a:pt x="242569" y="0"/>
                  </a:lnTo>
                  <a:lnTo>
                    <a:pt x="193682" y="4927"/>
                  </a:lnTo>
                  <a:lnTo>
                    <a:pt x="148148" y="19059"/>
                  </a:lnTo>
                  <a:lnTo>
                    <a:pt x="106944" y="41422"/>
                  </a:lnTo>
                  <a:lnTo>
                    <a:pt x="71045" y="71040"/>
                  </a:lnTo>
                  <a:lnTo>
                    <a:pt x="41425" y="106939"/>
                  </a:lnTo>
                  <a:lnTo>
                    <a:pt x="19061" y="148143"/>
                  </a:lnTo>
                  <a:lnTo>
                    <a:pt x="4927" y="193678"/>
                  </a:lnTo>
                  <a:lnTo>
                    <a:pt x="0" y="242570"/>
                  </a:lnTo>
                  <a:lnTo>
                    <a:pt x="0" y="1212850"/>
                  </a:lnTo>
                  <a:lnTo>
                    <a:pt x="4927" y="1261741"/>
                  </a:lnTo>
                  <a:lnTo>
                    <a:pt x="19061" y="1307276"/>
                  </a:lnTo>
                  <a:lnTo>
                    <a:pt x="41425" y="1348480"/>
                  </a:lnTo>
                  <a:lnTo>
                    <a:pt x="71045" y="1384379"/>
                  </a:lnTo>
                  <a:lnTo>
                    <a:pt x="106944" y="1413997"/>
                  </a:lnTo>
                  <a:lnTo>
                    <a:pt x="148148" y="1436360"/>
                  </a:lnTo>
                  <a:lnTo>
                    <a:pt x="193682" y="1450492"/>
                  </a:lnTo>
                  <a:lnTo>
                    <a:pt x="242569" y="1455420"/>
                  </a:lnTo>
                  <a:lnTo>
                    <a:pt x="3523234" y="1455420"/>
                  </a:lnTo>
                  <a:lnTo>
                    <a:pt x="3572125" y="1450492"/>
                  </a:lnTo>
                  <a:lnTo>
                    <a:pt x="3617660" y="1436360"/>
                  </a:lnTo>
                  <a:lnTo>
                    <a:pt x="3658864" y="1413997"/>
                  </a:lnTo>
                  <a:lnTo>
                    <a:pt x="3694763" y="1384379"/>
                  </a:lnTo>
                  <a:lnTo>
                    <a:pt x="3724381" y="1348480"/>
                  </a:lnTo>
                  <a:lnTo>
                    <a:pt x="3746744" y="1307276"/>
                  </a:lnTo>
                  <a:lnTo>
                    <a:pt x="3760876" y="1261741"/>
                  </a:lnTo>
                  <a:lnTo>
                    <a:pt x="3765804" y="1212850"/>
                  </a:lnTo>
                  <a:lnTo>
                    <a:pt x="3765804" y="242570"/>
                  </a:lnTo>
                  <a:lnTo>
                    <a:pt x="3760876" y="193678"/>
                  </a:lnTo>
                  <a:lnTo>
                    <a:pt x="3746744" y="148143"/>
                  </a:lnTo>
                  <a:lnTo>
                    <a:pt x="3724381" y="106939"/>
                  </a:lnTo>
                  <a:lnTo>
                    <a:pt x="3694763" y="71040"/>
                  </a:lnTo>
                  <a:lnTo>
                    <a:pt x="3658864" y="41422"/>
                  </a:lnTo>
                  <a:lnTo>
                    <a:pt x="3617660" y="19059"/>
                  </a:lnTo>
                  <a:lnTo>
                    <a:pt x="3572125" y="4927"/>
                  </a:lnTo>
                  <a:lnTo>
                    <a:pt x="3523234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5612" y="1525524"/>
              <a:ext cx="3766185" cy="1455420"/>
            </a:xfrm>
            <a:custGeom>
              <a:avLst/>
              <a:gdLst/>
              <a:ahLst/>
              <a:cxnLst/>
              <a:rect l="l" t="t" r="r" b="b"/>
              <a:pathLst>
                <a:path w="3766185" h="1455420">
                  <a:moveTo>
                    <a:pt x="0" y="242570"/>
                  </a:moveTo>
                  <a:lnTo>
                    <a:pt x="4927" y="193678"/>
                  </a:lnTo>
                  <a:lnTo>
                    <a:pt x="19061" y="148143"/>
                  </a:lnTo>
                  <a:lnTo>
                    <a:pt x="41425" y="106939"/>
                  </a:lnTo>
                  <a:lnTo>
                    <a:pt x="71045" y="71040"/>
                  </a:lnTo>
                  <a:lnTo>
                    <a:pt x="106944" y="41422"/>
                  </a:lnTo>
                  <a:lnTo>
                    <a:pt x="148148" y="19059"/>
                  </a:lnTo>
                  <a:lnTo>
                    <a:pt x="193682" y="4927"/>
                  </a:lnTo>
                  <a:lnTo>
                    <a:pt x="242569" y="0"/>
                  </a:lnTo>
                  <a:lnTo>
                    <a:pt x="3523234" y="0"/>
                  </a:lnTo>
                  <a:lnTo>
                    <a:pt x="3572125" y="4927"/>
                  </a:lnTo>
                  <a:lnTo>
                    <a:pt x="3617660" y="19059"/>
                  </a:lnTo>
                  <a:lnTo>
                    <a:pt x="3658864" y="41422"/>
                  </a:lnTo>
                  <a:lnTo>
                    <a:pt x="3694763" y="71040"/>
                  </a:lnTo>
                  <a:lnTo>
                    <a:pt x="3724381" y="106939"/>
                  </a:lnTo>
                  <a:lnTo>
                    <a:pt x="3746744" y="148143"/>
                  </a:lnTo>
                  <a:lnTo>
                    <a:pt x="3760876" y="193678"/>
                  </a:lnTo>
                  <a:lnTo>
                    <a:pt x="3765804" y="242570"/>
                  </a:lnTo>
                  <a:lnTo>
                    <a:pt x="3765804" y="1212850"/>
                  </a:lnTo>
                  <a:lnTo>
                    <a:pt x="3760876" y="1261741"/>
                  </a:lnTo>
                  <a:lnTo>
                    <a:pt x="3746744" y="1307276"/>
                  </a:lnTo>
                  <a:lnTo>
                    <a:pt x="3724381" y="1348480"/>
                  </a:lnTo>
                  <a:lnTo>
                    <a:pt x="3694763" y="1384379"/>
                  </a:lnTo>
                  <a:lnTo>
                    <a:pt x="3658864" y="1413997"/>
                  </a:lnTo>
                  <a:lnTo>
                    <a:pt x="3617660" y="1436360"/>
                  </a:lnTo>
                  <a:lnTo>
                    <a:pt x="3572125" y="1450492"/>
                  </a:lnTo>
                  <a:lnTo>
                    <a:pt x="3523234" y="1455420"/>
                  </a:lnTo>
                  <a:lnTo>
                    <a:pt x="242569" y="1455420"/>
                  </a:lnTo>
                  <a:lnTo>
                    <a:pt x="193682" y="1450492"/>
                  </a:lnTo>
                  <a:lnTo>
                    <a:pt x="148148" y="1436360"/>
                  </a:lnTo>
                  <a:lnTo>
                    <a:pt x="106944" y="1413997"/>
                  </a:lnTo>
                  <a:lnTo>
                    <a:pt x="71045" y="1384379"/>
                  </a:lnTo>
                  <a:lnTo>
                    <a:pt x="41425" y="1348480"/>
                  </a:lnTo>
                  <a:lnTo>
                    <a:pt x="19061" y="1307276"/>
                  </a:lnTo>
                  <a:lnTo>
                    <a:pt x="4927" y="1261741"/>
                  </a:lnTo>
                  <a:lnTo>
                    <a:pt x="0" y="1212850"/>
                  </a:lnTo>
                  <a:lnTo>
                    <a:pt x="0" y="24257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30655" y="1547876"/>
            <a:ext cx="331406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5080" algn="ctr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задачи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содержание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 </a:t>
            </a:r>
            <a:r>
              <a:rPr sz="1800" dirty="0">
                <a:latin typeface="Times New Roman"/>
                <a:cs typeface="Times New Roman"/>
              </a:rPr>
              <a:t>деятельности </a:t>
            </a: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каждой из </a:t>
            </a:r>
            <a:r>
              <a:rPr sz="1800" spc="-10" dirty="0">
                <a:latin typeface="Times New Roman"/>
                <a:cs typeface="Times New Roman"/>
              </a:rPr>
              <a:t>образовательных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областей</a:t>
            </a:r>
            <a:r>
              <a:rPr sz="1800" spc="-5" dirty="0">
                <a:latin typeface="Times New Roman"/>
                <a:cs typeface="Times New Roman"/>
              </a:rPr>
              <a:t> для всех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возрастных </a:t>
            </a:r>
            <a:r>
              <a:rPr sz="1800" dirty="0">
                <a:latin typeface="Times New Roman"/>
                <a:cs typeface="Times New Roman"/>
              </a:rPr>
              <a:t> групп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обучающихся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914646" y="4996941"/>
            <a:ext cx="3778885" cy="564515"/>
            <a:chOff x="4914646" y="4996941"/>
            <a:chExt cx="3778885" cy="564515"/>
          </a:xfrm>
        </p:grpSpPr>
        <p:sp>
          <p:nvSpPr>
            <p:cNvPr id="11" name="object 11"/>
            <p:cNvSpPr/>
            <p:nvPr/>
          </p:nvSpPr>
          <p:spPr>
            <a:xfrm>
              <a:off x="4920996" y="5003291"/>
              <a:ext cx="3766185" cy="551815"/>
            </a:xfrm>
            <a:custGeom>
              <a:avLst/>
              <a:gdLst/>
              <a:ahLst/>
              <a:cxnLst/>
              <a:rect l="l" t="t" r="r" b="b"/>
              <a:pathLst>
                <a:path w="3766184" h="551814">
                  <a:moveTo>
                    <a:pt x="3673855" y="0"/>
                  </a:moveTo>
                  <a:lnTo>
                    <a:pt x="91948" y="0"/>
                  </a:lnTo>
                  <a:lnTo>
                    <a:pt x="56149" y="7223"/>
                  </a:lnTo>
                  <a:lnTo>
                    <a:pt x="26924" y="26923"/>
                  </a:lnTo>
                  <a:lnTo>
                    <a:pt x="7223" y="56149"/>
                  </a:lnTo>
                  <a:lnTo>
                    <a:pt x="0" y="91947"/>
                  </a:lnTo>
                  <a:lnTo>
                    <a:pt x="0" y="459739"/>
                  </a:lnTo>
                  <a:lnTo>
                    <a:pt x="7223" y="495538"/>
                  </a:lnTo>
                  <a:lnTo>
                    <a:pt x="26924" y="524763"/>
                  </a:lnTo>
                  <a:lnTo>
                    <a:pt x="56149" y="544464"/>
                  </a:lnTo>
                  <a:lnTo>
                    <a:pt x="91948" y="551687"/>
                  </a:lnTo>
                  <a:lnTo>
                    <a:pt x="3673855" y="551687"/>
                  </a:lnTo>
                  <a:lnTo>
                    <a:pt x="3709654" y="544464"/>
                  </a:lnTo>
                  <a:lnTo>
                    <a:pt x="3738879" y="524763"/>
                  </a:lnTo>
                  <a:lnTo>
                    <a:pt x="3758580" y="495538"/>
                  </a:lnTo>
                  <a:lnTo>
                    <a:pt x="3765804" y="459739"/>
                  </a:lnTo>
                  <a:lnTo>
                    <a:pt x="3765804" y="91947"/>
                  </a:lnTo>
                  <a:lnTo>
                    <a:pt x="3758580" y="56149"/>
                  </a:lnTo>
                  <a:lnTo>
                    <a:pt x="3738879" y="26923"/>
                  </a:lnTo>
                  <a:lnTo>
                    <a:pt x="3709654" y="7223"/>
                  </a:lnTo>
                  <a:lnTo>
                    <a:pt x="3673855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20996" y="5003291"/>
              <a:ext cx="3766185" cy="551815"/>
            </a:xfrm>
            <a:custGeom>
              <a:avLst/>
              <a:gdLst/>
              <a:ahLst/>
              <a:cxnLst/>
              <a:rect l="l" t="t" r="r" b="b"/>
              <a:pathLst>
                <a:path w="3766184" h="551814">
                  <a:moveTo>
                    <a:pt x="0" y="91947"/>
                  </a:moveTo>
                  <a:lnTo>
                    <a:pt x="7223" y="56149"/>
                  </a:lnTo>
                  <a:lnTo>
                    <a:pt x="26924" y="26923"/>
                  </a:lnTo>
                  <a:lnTo>
                    <a:pt x="56149" y="7223"/>
                  </a:lnTo>
                  <a:lnTo>
                    <a:pt x="91948" y="0"/>
                  </a:lnTo>
                  <a:lnTo>
                    <a:pt x="3673855" y="0"/>
                  </a:lnTo>
                  <a:lnTo>
                    <a:pt x="3709654" y="7223"/>
                  </a:lnTo>
                  <a:lnTo>
                    <a:pt x="3738879" y="26923"/>
                  </a:lnTo>
                  <a:lnTo>
                    <a:pt x="3758580" y="56149"/>
                  </a:lnTo>
                  <a:lnTo>
                    <a:pt x="3765804" y="91947"/>
                  </a:lnTo>
                  <a:lnTo>
                    <a:pt x="3765804" y="459739"/>
                  </a:lnTo>
                  <a:lnTo>
                    <a:pt x="3758580" y="495538"/>
                  </a:lnTo>
                  <a:lnTo>
                    <a:pt x="3738879" y="524763"/>
                  </a:lnTo>
                  <a:lnTo>
                    <a:pt x="3709654" y="544464"/>
                  </a:lnTo>
                  <a:lnTo>
                    <a:pt x="3673855" y="551687"/>
                  </a:lnTo>
                  <a:lnTo>
                    <a:pt x="91948" y="551687"/>
                  </a:lnTo>
                  <a:lnTo>
                    <a:pt x="56149" y="544464"/>
                  </a:lnTo>
                  <a:lnTo>
                    <a:pt x="26924" y="524763"/>
                  </a:lnTo>
                  <a:lnTo>
                    <a:pt x="7223" y="495538"/>
                  </a:lnTo>
                  <a:lnTo>
                    <a:pt x="0" y="459739"/>
                  </a:lnTo>
                  <a:lnTo>
                    <a:pt x="0" y="9194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266182" y="5122926"/>
            <a:ext cx="3084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рабочая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воспитания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99262" y="3184905"/>
            <a:ext cx="3778885" cy="1115060"/>
            <a:chOff x="699262" y="3184905"/>
            <a:chExt cx="3778885" cy="1115060"/>
          </a:xfrm>
        </p:grpSpPr>
        <p:sp>
          <p:nvSpPr>
            <p:cNvPr id="15" name="object 15"/>
            <p:cNvSpPr/>
            <p:nvPr/>
          </p:nvSpPr>
          <p:spPr>
            <a:xfrm>
              <a:off x="705612" y="3191255"/>
              <a:ext cx="3766185" cy="1102360"/>
            </a:xfrm>
            <a:custGeom>
              <a:avLst/>
              <a:gdLst/>
              <a:ahLst/>
              <a:cxnLst/>
              <a:rect l="l" t="t" r="r" b="b"/>
              <a:pathLst>
                <a:path w="3766185" h="1102360">
                  <a:moveTo>
                    <a:pt x="3582162" y="0"/>
                  </a:moveTo>
                  <a:lnTo>
                    <a:pt x="183641" y="0"/>
                  </a:lnTo>
                  <a:lnTo>
                    <a:pt x="134822" y="6556"/>
                  </a:lnTo>
                  <a:lnTo>
                    <a:pt x="90954" y="25061"/>
                  </a:lnTo>
                  <a:lnTo>
                    <a:pt x="53787" y="53768"/>
                  </a:lnTo>
                  <a:lnTo>
                    <a:pt x="25072" y="90932"/>
                  </a:lnTo>
                  <a:lnTo>
                    <a:pt x="6559" y="134805"/>
                  </a:lnTo>
                  <a:lnTo>
                    <a:pt x="0" y="183642"/>
                  </a:lnTo>
                  <a:lnTo>
                    <a:pt x="0" y="918210"/>
                  </a:lnTo>
                  <a:lnTo>
                    <a:pt x="6559" y="967046"/>
                  </a:lnTo>
                  <a:lnTo>
                    <a:pt x="25072" y="1010919"/>
                  </a:lnTo>
                  <a:lnTo>
                    <a:pt x="53787" y="1048083"/>
                  </a:lnTo>
                  <a:lnTo>
                    <a:pt x="90954" y="1076790"/>
                  </a:lnTo>
                  <a:lnTo>
                    <a:pt x="134822" y="1095295"/>
                  </a:lnTo>
                  <a:lnTo>
                    <a:pt x="183641" y="1101852"/>
                  </a:lnTo>
                  <a:lnTo>
                    <a:pt x="3582162" y="1101852"/>
                  </a:lnTo>
                  <a:lnTo>
                    <a:pt x="3630998" y="1095295"/>
                  </a:lnTo>
                  <a:lnTo>
                    <a:pt x="3674871" y="1076790"/>
                  </a:lnTo>
                  <a:lnTo>
                    <a:pt x="3712035" y="1048083"/>
                  </a:lnTo>
                  <a:lnTo>
                    <a:pt x="3740742" y="1010920"/>
                  </a:lnTo>
                  <a:lnTo>
                    <a:pt x="3759247" y="967046"/>
                  </a:lnTo>
                  <a:lnTo>
                    <a:pt x="3765804" y="918210"/>
                  </a:lnTo>
                  <a:lnTo>
                    <a:pt x="3765804" y="183642"/>
                  </a:lnTo>
                  <a:lnTo>
                    <a:pt x="3759247" y="134805"/>
                  </a:lnTo>
                  <a:lnTo>
                    <a:pt x="3740742" y="90932"/>
                  </a:lnTo>
                  <a:lnTo>
                    <a:pt x="3712035" y="53768"/>
                  </a:lnTo>
                  <a:lnTo>
                    <a:pt x="3674872" y="25061"/>
                  </a:lnTo>
                  <a:lnTo>
                    <a:pt x="3630998" y="6556"/>
                  </a:lnTo>
                  <a:lnTo>
                    <a:pt x="3582162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05612" y="3191255"/>
              <a:ext cx="3766185" cy="1102360"/>
            </a:xfrm>
            <a:custGeom>
              <a:avLst/>
              <a:gdLst/>
              <a:ahLst/>
              <a:cxnLst/>
              <a:rect l="l" t="t" r="r" b="b"/>
              <a:pathLst>
                <a:path w="3766185" h="1102360">
                  <a:moveTo>
                    <a:pt x="0" y="183642"/>
                  </a:moveTo>
                  <a:lnTo>
                    <a:pt x="6559" y="134805"/>
                  </a:lnTo>
                  <a:lnTo>
                    <a:pt x="25072" y="90932"/>
                  </a:lnTo>
                  <a:lnTo>
                    <a:pt x="53787" y="53768"/>
                  </a:lnTo>
                  <a:lnTo>
                    <a:pt x="90954" y="25061"/>
                  </a:lnTo>
                  <a:lnTo>
                    <a:pt x="134822" y="6556"/>
                  </a:lnTo>
                  <a:lnTo>
                    <a:pt x="183641" y="0"/>
                  </a:lnTo>
                  <a:lnTo>
                    <a:pt x="3582162" y="0"/>
                  </a:lnTo>
                  <a:lnTo>
                    <a:pt x="3630998" y="6556"/>
                  </a:lnTo>
                  <a:lnTo>
                    <a:pt x="3674872" y="25061"/>
                  </a:lnTo>
                  <a:lnTo>
                    <a:pt x="3712035" y="53768"/>
                  </a:lnTo>
                  <a:lnTo>
                    <a:pt x="3740742" y="90932"/>
                  </a:lnTo>
                  <a:lnTo>
                    <a:pt x="3759247" y="134805"/>
                  </a:lnTo>
                  <a:lnTo>
                    <a:pt x="3765804" y="183642"/>
                  </a:lnTo>
                  <a:lnTo>
                    <a:pt x="3765804" y="918210"/>
                  </a:lnTo>
                  <a:lnTo>
                    <a:pt x="3759247" y="967046"/>
                  </a:lnTo>
                  <a:lnTo>
                    <a:pt x="3740742" y="1010920"/>
                  </a:lnTo>
                  <a:lnTo>
                    <a:pt x="3712035" y="1048083"/>
                  </a:lnTo>
                  <a:lnTo>
                    <a:pt x="3674871" y="1076790"/>
                  </a:lnTo>
                  <a:lnTo>
                    <a:pt x="3630998" y="1095295"/>
                  </a:lnTo>
                  <a:lnTo>
                    <a:pt x="3582162" y="1101852"/>
                  </a:lnTo>
                  <a:lnTo>
                    <a:pt x="183641" y="1101852"/>
                  </a:lnTo>
                  <a:lnTo>
                    <a:pt x="134822" y="1095295"/>
                  </a:lnTo>
                  <a:lnTo>
                    <a:pt x="90954" y="1076790"/>
                  </a:lnTo>
                  <a:lnTo>
                    <a:pt x="53787" y="1048083"/>
                  </a:lnTo>
                  <a:lnTo>
                    <a:pt x="25072" y="1010919"/>
                  </a:lnTo>
                  <a:lnTo>
                    <a:pt x="6559" y="967046"/>
                  </a:lnTo>
                  <a:lnTo>
                    <a:pt x="0" y="918210"/>
                  </a:lnTo>
                  <a:lnTo>
                    <a:pt x="0" y="18364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87018" y="3311144"/>
            <a:ext cx="3002280" cy="8426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065" marR="5080" algn="ctr">
              <a:lnSpc>
                <a:spcPct val="98900"/>
              </a:lnSpc>
              <a:spcBef>
                <a:spcPts val="120"/>
              </a:spcBef>
            </a:pPr>
            <a:r>
              <a:rPr sz="1800" spc="-10" dirty="0">
                <a:latin typeface="Times New Roman"/>
                <a:cs typeface="Times New Roman"/>
              </a:rPr>
              <a:t>вариативные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формы,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способы,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методы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средства </a:t>
            </a:r>
            <a:r>
              <a:rPr sz="1800" dirty="0">
                <a:latin typeface="Times New Roman"/>
                <a:cs typeface="Times New Roman"/>
              </a:rPr>
              <a:t>реализации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919217" y="3779265"/>
            <a:ext cx="3776979" cy="1028065"/>
            <a:chOff x="4919217" y="3779265"/>
            <a:chExt cx="3776979" cy="1028065"/>
          </a:xfrm>
        </p:grpSpPr>
        <p:sp>
          <p:nvSpPr>
            <p:cNvPr id="19" name="object 19"/>
            <p:cNvSpPr/>
            <p:nvPr/>
          </p:nvSpPr>
          <p:spPr>
            <a:xfrm>
              <a:off x="4925567" y="3785615"/>
              <a:ext cx="3764279" cy="1015365"/>
            </a:xfrm>
            <a:custGeom>
              <a:avLst/>
              <a:gdLst/>
              <a:ahLst/>
              <a:cxnLst/>
              <a:rect l="l" t="t" r="r" b="b"/>
              <a:pathLst>
                <a:path w="3764279" h="1015364">
                  <a:moveTo>
                    <a:pt x="3595116" y="0"/>
                  </a:moveTo>
                  <a:lnTo>
                    <a:pt x="169164" y="0"/>
                  </a:lnTo>
                  <a:lnTo>
                    <a:pt x="124177" y="6039"/>
                  </a:lnTo>
                  <a:lnTo>
                    <a:pt x="83763" y="23085"/>
                  </a:lnTo>
                  <a:lnTo>
                    <a:pt x="49530" y="49529"/>
                  </a:lnTo>
                  <a:lnTo>
                    <a:pt x="23085" y="83763"/>
                  </a:lnTo>
                  <a:lnTo>
                    <a:pt x="6039" y="124177"/>
                  </a:lnTo>
                  <a:lnTo>
                    <a:pt x="0" y="169163"/>
                  </a:lnTo>
                  <a:lnTo>
                    <a:pt x="0" y="845819"/>
                  </a:lnTo>
                  <a:lnTo>
                    <a:pt x="6039" y="890806"/>
                  </a:lnTo>
                  <a:lnTo>
                    <a:pt x="23085" y="931220"/>
                  </a:lnTo>
                  <a:lnTo>
                    <a:pt x="49530" y="965453"/>
                  </a:lnTo>
                  <a:lnTo>
                    <a:pt x="83763" y="991898"/>
                  </a:lnTo>
                  <a:lnTo>
                    <a:pt x="124177" y="1008944"/>
                  </a:lnTo>
                  <a:lnTo>
                    <a:pt x="169164" y="1014983"/>
                  </a:lnTo>
                  <a:lnTo>
                    <a:pt x="3595116" y="1014983"/>
                  </a:lnTo>
                  <a:lnTo>
                    <a:pt x="3640102" y="1008944"/>
                  </a:lnTo>
                  <a:lnTo>
                    <a:pt x="3680516" y="991898"/>
                  </a:lnTo>
                  <a:lnTo>
                    <a:pt x="3714750" y="965453"/>
                  </a:lnTo>
                  <a:lnTo>
                    <a:pt x="3741194" y="931220"/>
                  </a:lnTo>
                  <a:lnTo>
                    <a:pt x="3758240" y="890806"/>
                  </a:lnTo>
                  <a:lnTo>
                    <a:pt x="3764280" y="845819"/>
                  </a:lnTo>
                  <a:lnTo>
                    <a:pt x="3764280" y="169163"/>
                  </a:lnTo>
                  <a:lnTo>
                    <a:pt x="3758240" y="124177"/>
                  </a:lnTo>
                  <a:lnTo>
                    <a:pt x="3741194" y="83763"/>
                  </a:lnTo>
                  <a:lnTo>
                    <a:pt x="3714749" y="49529"/>
                  </a:lnTo>
                  <a:lnTo>
                    <a:pt x="3680516" y="23085"/>
                  </a:lnTo>
                  <a:lnTo>
                    <a:pt x="3640102" y="6039"/>
                  </a:lnTo>
                  <a:lnTo>
                    <a:pt x="359511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25567" y="3785615"/>
              <a:ext cx="3764279" cy="1015365"/>
            </a:xfrm>
            <a:custGeom>
              <a:avLst/>
              <a:gdLst/>
              <a:ahLst/>
              <a:cxnLst/>
              <a:rect l="l" t="t" r="r" b="b"/>
              <a:pathLst>
                <a:path w="3764279" h="1015364">
                  <a:moveTo>
                    <a:pt x="0" y="169163"/>
                  </a:moveTo>
                  <a:lnTo>
                    <a:pt x="6039" y="124177"/>
                  </a:lnTo>
                  <a:lnTo>
                    <a:pt x="23085" y="83763"/>
                  </a:lnTo>
                  <a:lnTo>
                    <a:pt x="49530" y="49529"/>
                  </a:lnTo>
                  <a:lnTo>
                    <a:pt x="83763" y="23085"/>
                  </a:lnTo>
                  <a:lnTo>
                    <a:pt x="124177" y="6039"/>
                  </a:lnTo>
                  <a:lnTo>
                    <a:pt x="169164" y="0"/>
                  </a:lnTo>
                  <a:lnTo>
                    <a:pt x="3595116" y="0"/>
                  </a:lnTo>
                  <a:lnTo>
                    <a:pt x="3640102" y="6039"/>
                  </a:lnTo>
                  <a:lnTo>
                    <a:pt x="3680516" y="23085"/>
                  </a:lnTo>
                  <a:lnTo>
                    <a:pt x="3714749" y="49529"/>
                  </a:lnTo>
                  <a:lnTo>
                    <a:pt x="3741194" y="83763"/>
                  </a:lnTo>
                  <a:lnTo>
                    <a:pt x="3758240" y="124177"/>
                  </a:lnTo>
                  <a:lnTo>
                    <a:pt x="3764280" y="169163"/>
                  </a:lnTo>
                  <a:lnTo>
                    <a:pt x="3764280" y="845819"/>
                  </a:lnTo>
                  <a:lnTo>
                    <a:pt x="3758240" y="890806"/>
                  </a:lnTo>
                  <a:lnTo>
                    <a:pt x="3741194" y="931220"/>
                  </a:lnTo>
                  <a:lnTo>
                    <a:pt x="3714750" y="965453"/>
                  </a:lnTo>
                  <a:lnTo>
                    <a:pt x="3680516" y="991898"/>
                  </a:lnTo>
                  <a:lnTo>
                    <a:pt x="3640102" y="1008944"/>
                  </a:lnTo>
                  <a:lnTo>
                    <a:pt x="3595116" y="1014983"/>
                  </a:lnTo>
                  <a:lnTo>
                    <a:pt x="169164" y="1014983"/>
                  </a:lnTo>
                  <a:lnTo>
                    <a:pt x="124177" y="1008944"/>
                  </a:lnTo>
                  <a:lnTo>
                    <a:pt x="83763" y="991898"/>
                  </a:lnTo>
                  <a:lnTo>
                    <a:pt x="49530" y="965453"/>
                  </a:lnTo>
                  <a:lnTo>
                    <a:pt x="23085" y="931220"/>
                  </a:lnTo>
                  <a:lnTo>
                    <a:pt x="6039" y="890806"/>
                  </a:lnTo>
                  <a:lnTo>
                    <a:pt x="0" y="845819"/>
                  </a:lnTo>
                  <a:lnTo>
                    <a:pt x="0" y="1691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414264" y="3861942"/>
            <a:ext cx="27889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направления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задачи </a:t>
            </a:r>
            <a:r>
              <a:rPr sz="1800" spc="-10" dirty="0">
                <a:latin typeface="Times New Roman"/>
                <a:cs typeface="Times New Roman"/>
              </a:rPr>
              <a:t> коррекционно-развивающей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(далее -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КРР)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914646" y="1519174"/>
            <a:ext cx="3778885" cy="1028065"/>
            <a:chOff x="4914646" y="1519174"/>
            <a:chExt cx="3778885" cy="1028065"/>
          </a:xfrm>
        </p:grpSpPr>
        <p:sp>
          <p:nvSpPr>
            <p:cNvPr id="23" name="object 23"/>
            <p:cNvSpPr/>
            <p:nvPr/>
          </p:nvSpPr>
          <p:spPr>
            <a:xfrm>
              <a:off x="4920996" y="1525524"/>
              <a:ext cx="3766185" cy="1015365"/>
            </a:xfrm>
            <a:custGeom>
              <a:avLst/>
              <a:gdLst/>
              <a:ahLst/>
              <a:cxnLst/>
              <a:rect l="l" t="t" r="r" b="b"/>
              <a:pathLst>
                <a:path w="3766184" h="1015364">
                  <a:moveTo>
                    <a:pt x="3596639" y="0"/>
                  </a:moveTo>
                  <a:lnTo>
                    <a:pt x="169163" y="0"/>
                  </a:lnTo>
                  <a:lnTo>
                    <a:pt x="124177" y="6039"/>
                  </a:lnTo>
                  <a:lnTo>
                    <a:pt x="83763" y="23085"/>
                  </a:lnTo>
                  <a:lnTo>
                    <a:pt x="49530" y="49530"/>
                  </a:lnTo>
                  <a:lnTo>
                    <a:pt x="23085" y="83763"/>
                  </a:lnTo>
                  <a:lnTo>
                    <a:pt x="6039" y="124177"/>
                  </a:lnTo>
                  <a:lnTo>
                    <a:pt x="0" y="169163"/>
                  </a:lnTo>
                  <a:lnTo>
                    <a:pt x="0" y="845820"/>
                  </a:lnTo>
                  <a:lnTo>
                    <a:pt x="6039" y="890806"/>
                  </a:lnTo>
                  <a:lnTo>
                    <a:pt x="23085" y="931220"/>
                  </a:lnTo>
                  <a:lnTo>
                    <a:pt x="49530" y="965453"/>
                  </a:lnTo>
                  <a:lnTo>
                    <a:pt x="83763" y="991898"/>
                  </a:lnTo>
                  <a:lnTo>
                    <a:pt x="124177" y="1008944"/>
                  </a:lnTo>
                  <a:lnTo>
                    <a:pt x="169163" y="1014984"/>
                  </a:lnTo>
                  <a:lnTo>
                    <a:pt x="3596639" y="1014984"/>
                  </a:lnTo>
                  <a:lnTo>
                    <a:pt x="3641626" y="1008944"/>
                  </a:lnTo>
                  <a:lnTo>
                    <a:pt x="3682040" y="991898"/>
                  </a:lnTo>
                  <a:lnTo>
                    <a:pt x="3716274" y="965453"/>
                  </a:lnTo>
                  <a:lnTo>
                    <a:pt x="3742718" y="931220"/>
                  </a:lnTo>
                  <a:lnTo>
                    <a:pt x="3759764" y="890806"/>
                  </a:lnTo>
                  <a:lnTo>
                    <a:pt x="3765804" y="845820"/>
                  </a:lnTo>
                  <a:lnTo>
                    <a:pt x="3765804" y="169163"/>
                  </a:lnTo>
                  <a:lnTo>
                    <a:pt x="3759764" y="124177"/>
                  </a:lnTo>
                  <a:lnTo>
                    <a:pt x="3742718" y="83763"/>
                  </a:lnTo>
                  <a:lnTo>
                    <a:pt x="3716273" y="49530"/>
                  </a:lnTo>
                  <a:lnTo>
                    <a:pt x="3682040" y="23085"/>
                  </a:lnTo>
                  <a:lnTo>
                    <a:pt x="3641626" y="6039"/>
                  </a:lnTo>
                  <a:lnTo>
                    <a:pt x="3596639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20996" y="1525524"/>
              <a:ext cx="3766185" cy="1015365"/>
            </a:xfrm>
            <a:custGeom>
              <a:avLst/>
              <a:gdLst/>
              <a:ahLst/>
              <a:cxnLst/>
              <a:rect l="l" t="t" r="r" b="b"/>
              <a:pathLst>
                <a:path w="3766184" h="1015364">
                  <a:moveTo>
                    <a:pt x="0" y="169163"/>
                  </a:moveTo>
                  <a:lnTo>
                    <a:pt x="6039" y="124177"/>
                  </a:lnTo>
                  <a:lnTo>
                    <a:pt x="23085" y="83763"/>
                  </a:lnTo>
                  <a:lnTo>
                    <a:pt x="49530" y="49530"/>
                  </a:lnTo>
                  <a:lnTo>
                    <a:pt x="83763" y="23085"/>
                  </a:lnTo>
                  <a:lnTo>
                    <a:pt x="124177" y="6039"/>
                  </a:lnTo>
                  <a:lnTo>
                    <a:pt x="169163" y="0"/>
                  </a:lnTo>
                  <a:lnTo>
                    <a:pt x="3596639" y="0"/>
                  </a:lnTo>
                  <a:lnTo>
                    <a:pt x="3641626" y="6039"/>
                  </a:lnTo>
                  <a:lnTo>
                    <a:pt x="3682040" y="23085"/>
                  </a:lnTo>
                  <a:lnTo>
                    <a:pt x="3716273" y="49530"/>
                  </a:lnTo>
                  <a:lnTo>
                    <a:pt x="3742718" y="83763"/>
                  </a:lnTo>
                  <a:lnTo>
                    <a:pt x="3759764" y="124177"/>
                  </a:lnTo>
                  <a:lnTo>
                    <a:pt x="3765804" y="169163"/>
                  </a:lnTo>
                  <a:lnTo>
                    <a:pt x="3765804" y="845820"/>
                  </a:lnTo>
                  <a:lnTo>
                    <a:pt x="3759764" y="890806"/>
                  </a:lnTo>
                  <a:lnTo>
                    <a:pt x="3742718" y="931220"/>
                  </a:lnTo>
                  <a:lnTo>
                    <a:pt x="3716274" y="965453"/>
                  </a:lnTo>
                  <a:lnTo>
                    <a:pt x="3682040" y="991898"/>
                  </a:lnTo>
                  <a:lnTo>
                    <a:pt x="3641626" y="1008944"/>
                  </a:lnTo>
                  <a:lnTo>
                    <a:pt x="3596639" y="1014984"/>
                  </a:lnTo>
                  <a:lnTo>
                    <a:pt x="169163" y="1014984"/>
                  </a:lnTo>
                  <a:lnTo>
                    <a:pt x="124177" y="1008944"/>
                  </a:lnTo>
                  <a:lnTo>
                    <a:pt x="83763" y="991898"/>
                  </a:lnTo>
                  <a:lnTo>
                    <a:pt x="49530" y="965453"/>
                  </a:lnTo>
                  <a:lnTo>
                    <a:pt x="23085" y="931220"/>
                  </a:lnTo>
                  <a:lnTo>
                    <a:pt x="6039" y="890806"/>
                  </a:lnTo>
                  <a:lnTo>
                    <a:pt x="0" y="845820"/>
                  </a:lnTo>
                  <a:lnTo>
                    <a:pt x="0" y="1691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189346" y="1601546"/>
            <a:ext cx="32283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взаимодействие </a:t>
            </a:r>
            <a:r>
              <a:rPr sz="1800" spc="-15" dirty="0">
                <a:latin typeface="Times New Roman"/>
                <a:cs typeface="Times New Roman"/>
              </a:rPr>
              <a:t>педагогического</a:t>
            </a:r>
            <a:endParaRPr sz="1800">
              <a:latin typeface="Times New Roman"/>
              <a:cs typeface="Times New Roman"/>
            </a:endParaRPr>
          </a:p>
          <a:p>
            <a:pPr marL="553720" marR="544195" algn="ctr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latin typeface="Times New Roman"/>
                <a:cs typeface="Times New Roman"/>
              </a:rPr>
              <a:t>коллектива </a:t>
            </a:r>
            <a:r>
              <a:rPr sz="1800" dirty="0">
                <a:latin typeface="Times New Roman"/>
                <a:cs typeface="Times New Roman"/>
              </a:rPr>
              <a:t>с семьями </a:t>
            </a:r>
            <a:r>
              <a:rPr sz="1800" spc="-44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914646" y="2715514"/>
            <a:ext cx="3778885" cy="860425"/>
            <a:chOff x="4914646" y="2715514"/>
            <a:chExt cx="3778885" cy="860425"/>
          </a:xfrm>
        </p:grpSpPr>
        <p:sp>
          <p:nvSpPr>
            <p:cNvPr id="27" name="object 27"/>
            <p:cNvSpPr/>
            <p:nvPr/>
          </p:nvSpPr>
          <p:spPr>
            <a:xfrm>
              <a:off x="4920996" y="2721864"/>
              <a:ext cx="3766185" cy="847725"/>
            </a:xfrm>
            <a:custGeom>
              <a:avLst/>
              <a:gdLst/>
              <a:ahLst/>
              <a:cxnLst/>
              <a:rect l="l" t="t" r="r" b="b"/>
              <a:pathLst>
                <a:path w="3766184" h="847725">
                  <a:moveTo>
                    <a:pt x="3624579" y="0"/>
                  </a:moveTo>
                  <a:lnTo>
                    <a:pt x="141224" y="0"/>
                  </a:lnTo>
                  <a:lnTo>
                    <a:pt x="96593" y="7201"/>
                  </a:lnTo>
                  <a:lnTo>
                    <a:pt x="57826" y="27253"/>
                  </a:lnTo>
                  <a:lnTo>
                    <a:pt x="27253" y="57826"/>
                  </a:lnTo>
                  <a:lnTo>
                    <a:pt x="7201" y="96593"/>
                  </a:lnTo>
                  <a:lnTo>
                    <a:pt x="0" y="141224"/>
                  </a:lnTo>
                  <a:lnTo>
                    <a:pt x="0" y="706120"/>
                  </a:lnTo>
                  <a:lnTo>
                    <a:pt x="7201" y="750750"/>
                  </a:lnTo>
                  <a:lnTo>
                    <a:pt x="27253" y="789517"/>
                  </a:lnTo>
                  <a:lnTo>
                    <a:pt x="57826" y="820090"/>
                  </a:lnTo>
                  <a:lnTo>
                    <a:pt x="96593" y="840142"/>
                  </a:lnTo>
                  <a:lnTo>
                    <a:pt x="141224" y="847344"/>
                  </a:lnTo>
                  <a:lnTo>
                    <a:pt x="3624579" y="847344"/>
                  </a:lnTo>
                  <a:lnTo>
                    <a:pt x="3669210" y="840142"/>
                  </a:lnTo>
                  <a:lnTo>
                    <a:pt x="3707977" y="820090"/>
                  </a:lnTo>
                  <a:lnTo>
                    <a:pt x="3738550" y="789517"/>
                  </a:lnTo>
                  <a:lnTo>
                    <a:pt x="3758602" y="750750"/>
                  </a:lnTo>
                  <a:lnTo>
                    <a:pt x="3765804" y="706120"/>
                  </a:lnTo>
                  <a:lnTo>
                    <a:pt x="3765804" y="141224"/>
                  </a:lnTo>
                  <a:lnTo>
                    <a:pt x="3758602" y="96593"/>
                  </a:lnTo>
                  <a:lnTo>
                    <a:pt x="3738550" y="57826"/>
                  </a:lnTo>
                  <a:lnTo>
                    <a:pt x="3707977" y="27253"/>
                  </a:lnTo>
                  <a:lnTo>
                    <a:pt x="3669210" y="7201"/>
                  </a:lnTo>
                  <a:lnTo>
                    <a:pt x="3624579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20996" y="2721864"/>
              <a:ext cx="3766185" cy="847725"/>
            </a:xfrm>
            <a:custGeom>
              <a:avLst/>
              <a:gdLst/>
              <a:ahLst/>
              <a:cxnLst/>
              <a:rect l="l" t="t" r="r" b="b"/>
              <a:pathLst>
                <a:path w="3766184" h="847725">
                  <a:moveTo>
                    <a:pt x="0" y="141224"/>
                  </a:moveTo>
                  <a:lnTo>
                    <a:pt x="7201" y="96593"/>
                  </a:lnTo>
                  <a:lnTo>
                    <a:pt x="27253" y="57826"/>
                  </a:lnTo>
                  <a:lnTo>
                    <a:pt x="57826" y="27253"/>
                  </a:lnTo>
                  <a:lnTo>
                    <a:pt x="96593" y="7201"/>
                  </a:lnTo>
                  <a:lnTo>
                    <a:pt x="141224" y="0"/>
                  </a:lnTo>
                  <a:lnTo>
                    <a:pt x="3624579" y="0"/>
                  </a:lnTo>
                  <a:lnTo>
                    <a:pt x="3669210" y="7201"/>
                  </a:lnTo>
                  <a:lnTo>
                    <a:pt x="3707977" y="27253"/>
                  </a:lnTo>
                  <a:lnTo>
                    <a:pt x="3738550" y="57826"/>
                  </a:lnTo>
                  <a:lnTo>
                    <a:pt x="3758602" y="96593"/>
                  </a:lnTo>
                  <a:lnTo>
                    <a:pt x="3765804" y="141224"/>
                  </a:lnTo>
                  <a:lnTo>
                    <a:pt x="3765804" y="706120"/>
                  </a:lnTo>
                  <a:lnTo>
                    <a:pt x="3758602" y="750750"/>
                  </a:lnTo>
                  <a:lnTo>
                    <a:pt x="3738550" y="789517"/>
                  </a:lnTo>
                  <a:lnTo>
                    <a:pt x="3707977" y="820090"/>
                  </a:lnTo>
                  <a:lnTo>
                    <a:pt x="3669210" y="840142"/>
                  </a:lnTo>
                  <a:lnTo>
                    <a:pt x="3624579" y="847344"/>
                  </a:lnTo>
                  <a:lnTo>
                    <a:pt x="141224" y="847344"/>
                  </a:lnTo>
                  <a:lnTo>
                    <a:pt x="96593" y="840142"/>
                  </a:lnTo>
                  <a:lnTo>
                    <a:pt x="57826" y="820090"/>
                  </a:lnTo>
                  <a:lnTo>
                    <a:pt x="27253" y="789517"/>
                  </a:lnTo>
                  <a:lnTo>
                    <a:pt x="7201" y="750750"/>
                  </a:lnTo>
                  <a:lnTo>
                    <a:pt x="0" y="706120"/>
                  </a:lnTo>
                  <a:lnTo>
                    <a:pt x="0" y="141224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406897" y="2851226"/>
            <a:ext cx="2797175" cy="568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135"/>
              </a:lnSpc>
              <a:spcBef>
                <a:spcPts val="100"/>
              </a:spcBef>
            </a:pPr>
            <a:r>
              <a:rPr sz="1800" spc="5" dirty="0">
                <a:latin typeface="Times New Roman"/>
                <a:cs typeface="Times New Roman"/>
              </a:rPr>
              <a:t>способы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поддержки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детской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ts val="2135"/>
              </a:lnSpc>
            </a:pPr>
            <a:r>
              <a:rPr sz="1800" spc="-10" dirty="0">
                <a:latin typeface="Times New Roman"/>
                <a:cs typeface="Times New Roman"/>
              </a:rPr>
              <a:t>инициативы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99262" y="4533646"/>
            <a:ext cx="3778885" cy="1028065"/>
            <a:chOff x="699262" y="4533646"/>
            <a:chExt cx="3778885" cy="1028065"/>
          </a:xfrm>
        </p:grpSpPr>
        <p:sp>
          <p:nvSpPr>
            <p:cNvPr id="31" name="object 31"/>
            <p:cNvSpPr/>
            <p:nvPr/>
          </p:nvSpPr>
          <p:spPr>
            <a:xfrm>
              <a:off x="705612" y="4539996"/>
              <a:ext cx="3766185" cy="1015365"/>
            </a:xfrm>
            <a:custGeom>
              <a:avLst/>
              <a:gdLst/>
              <a:ahLst/>
              <a:cxnLst/>
              <a:rect l="l" t="t" r="r" b="b"/>
              <a:pathLst>
                <a:path w="3766185" h="1015364">
                  <a:moveTo>
                    <a:pt x="3596640" y="0"/>
                  </a:moveTo>
                  <a:lnTo>
                    <a:pt x="169163" y="0"/>
                  </a:lnTo>
                  <a:lnTo>
                    <a:pt x="124195" y="6039"/>
                  </a:lnTo>
                  <a:lnTo>
                    <a:pt x="83786" y="23085"/>
                  </a:lnTo>
                  <a:lnTo>
                    <a:pt x="49549" y="49529"/>
                  </a:lnTo>
                  <a:lnTo>
                    <a:pt x="23097" y="83763"/>
                  </a:lnTo>
                  <a:lnTo>
                    <a:pt x="6043" y="124177"/>
                  </a:lnTo>
                  <a:lnTo>
                    <a:pt x="0" y="169163"/>
                  </a:lnTo>
                  <a:lnTo>
                    <a:pt x="0" y="845819"/>
                  </a:lnTo>
                  <a:lnTo>
                    <a:pt x="6043" y="890806"/>
                  </a:lnTo>
                  <a:lnTo>
                    <a:pt x="23097" y="931220"/>
                  </a:lnTo>
                  <a:lnTo>
                    <a:pt x="49549" y="965453"/>
                  </a:lnTo>
                  <a:lnTo>
                    <a:pt x="83786" y="991898"/>
                  </a:lnTo>
                  <a:lnTo>
                    <a:pt x="124195" y="1008944"/>
                  </a:lnTo>
                  <a:lnTo>
                    <a:pt x="169163" y="1014983"/>
                  </a:lnTo>
                  <a:lnTo>
                    <a:pt x="3596640" y="1014983"/>
                  </a:lnTo>
                  <a:lnTo>
                    <a:pt x="3641626" y="1008944"/>
                  </a:lnTo>
                  <a:lnTo>
                    <a:pt x="3682040" y="991898"/>
                  </a:lnTo>
                  <a:lnTo>
                    <a:pt x="3716273" y="965453"/>
                  </a:lnTo>
                  <a:lnTo>
                    <a:pt x="3742718" y="931220"/>
                  </a:lnTo>
                  <a:lnTo>
                    <a:pt x="3759764" y="890806"/>
                  </a:lnTo>
                  <a:lnTo>
                    <a:pt x="3765804" y="845819"/>
                  </a:lnTo>
                  <a:lnTo>
                    <a:pt x="3765804" y="169163"/>
                  </a:lnTo>
                  <a:lnTo>
                    <a:pt x="3759764" y="124177"/>
                  </a:lnTo>
                  <a:lnTo>
                    <a:pt x="3742718" y="83763"/>
                  </a:lnTo>
                  <a:lnTo>
                    <a:pt x="3716273" y="49529"/>
                  </a:lnTo>
                  <a:lnTo>
                    <a:pt x="3682040" y="23085"/>
                  </a:lnTo>
                  <a:lnTo>
                    <a:pt x="3641626" y="6039"/>
                  </a:lnTo>
                  <a:lnTo>
                    <a:pt x="359664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05612" y="4539996"/>
              <a:ext cx="3766185" cy="1015365"/>
            </a:xfrm>
            <a:custGeom>
              <a:avLst/>
              <a:gdLst/>
              <a:ahLst/>
              <a:cxnLst/>
              <a:rect l="l" t="t" r="r" b="b"/>
              <a:pathLst>
                <a:path w="3766185" h="1015364">
                  <a:moveTo>
                    <a:pt x="0" y="169163"/>
                  </a:moveTo>
                  <a:lnTo>
                    <a:pt x="6043" y="124177"/>
                  </a:lnTo>
                  <a:lnTo>
                    <a:pt x="23097" y="83763"/>
                  </a:lnTo>
                  <a:lnTo>
                    <a:pt x="49549" y="49529"/>
                  </a:lnTo>
                  <a:lnTo>
                    <a:pt x="83786" y="23085"/>
                  </a:lnTo>
                  <a:lnTo>
                    <a:pt x="124195" y="6039"/>
                  </a:lnTo>
                  <a:lnTo>
                    <a:pt x="169163" y="0"/>
                  </a:lnTo>
                  <a:lnTo>
                    <a:pt x="3596640" y="0"/>
                  </a:lnTo>
                  <a:lnTo>
                    <a:pt x="3641626" y="6039"/>
                  </a:lnTo>
                  <a:lnTo>
                    <a:pt x="3682040" y="23085"/>
                  </a:lnTo>
                  <a:lnTo>
                    <a:pt x="3716273" y="49529"/>
                  </a:lnTo>
                  <a:lnTo>
                    <a:pt x="3742718" y="83763"/>
                  </a:lnTo>
                  <a:lnTo>
                    <a:pt x="3759764" y="124177"/>
                  </a:lnTo>
                  <a:lnTo>
                    <a:pt x="3765804" y="169163"/>
                  </a:lnTo>
                  <a:lnTo>
                    <a:pt x="3765804" y="845819"/>
                  </a:lnTo>
                  <a:lnTo>
                    <a:pt x="3759764" y="890806"/>
                  </a:lnTo>
                  <a:lnTo>
                    <a:pt x="3742718" y="931220"/>
                  </a:lnTo>
                  <a:lnTo>
                    <a:pt x="3716273" y="965453"/>
                  </a:lnTo>
                  <a:lnTo>
                    <a:pt x="3682040" y="991898"/>
                  </a:lnTo>
                  <a:lnTo>
                    <a:pt x="3641626" y="1008944"/>
                  </a:lnTo>
                  <a:lnTo>
                    <a:pt x="3596640" y="1014983"/>
                  </a:lnTo>
                  <a:lnTo>
                    <a:pt x="169163" y="1014983"/>
                  </a:lnTo>
                  <a:lnTo>
                    <a:pt x="124195" y="1008944"/>
                  </a:lnTo>
                  <a:lnTo>
                    <a:pt x="83786" y="991898"/>
                  </a:lnTo>
                  <a:lnTo>
                    <a:pt x="49549" y="965453"/>
                  </a:lnTo>
                  <a:lnTo>
                    <a:pt x="23097" y="931220"/>
                  </a:lnTo>
                  <a:lnTo>
                    <a:pt x="6043" y="890806"/>
                  </a:lnTo>
                  <a:lnTo>
                    <a:pt x="0" y="845819"/>
                  </a:lnTo>
                  <a:lnTo>
                    <a:pt x="0" y="1691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113536" y="4617211"/>
            <a:ext cx="29502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Times New Roman"/>
                <a:cs typeface="Times New Roman"/>
              </a:rPr>
              <a:t>особенности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 разных </a:t>
            </a:r>
            <a:r>
              <a:rPr sz="1800" spc="-5" dirty="0">
                <a:latin typeface="Times New Roman"/>
                <a:cs typeface="Times New Roman"/>
              </a:rPr>
              <a:t>видов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культурных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практик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2358</Words>
  <Application>Microsoft Office PowerPoint</Application>
  <PresentationFormat>Экран (4:3)</PresentationFormat>
  <Paragraphs>350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Calibri</vt:lpstr>
      <vt:lpstr>Times New Roman</vt:lpstr>
      <vt:lpstr>Wingdings</vt:lpstr>
      <vt:lpstr>Office Theme</vt:lpstr>
      <vt:lpstr>Краткая презентация  образовательной программы дошкольного образования МБДОУ «Детский сад комбинированного вида  № 128 «Шаян»</vt:lpstr>
      <vt:lpstr>Образовательная программа  дошкольного образовательного учреждения – локальный нормативный акт, определяющий содержание дошкольного  образования в дошкольном образовательном учреждении</vt:lpstr>
      <vt:lpstr>Программа</vt:lpstr>
      <vt:lpstr>Программа состоит из</vt:lpstr>
      <vt:lpstr>Структура ОП ДО</vt:lpstr>
      <vt:lpstr>ЦЕЛЕВОЙ РАЗДЕЛ</vt:lpstr>
      <vt:lpstr>Планируемые результаты освоения Программы</vt:lpstr>
      <vt:lpstr>Педагогическая диагностика достижений  планируемых результатов</vt:lpstr>
      <vt:lpstr>СОДЕРЖАТЕЛЬНЫЙ РАЗДЕЛ</vt:lpstr>
      <vt:lpstr>Социально- коммуникативное  развитие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Вариативные формы, способы, методы и средства  реализации Программы (п. 23. ФОП ДО)</vt:lpstr>
      <vt:lpstr>Особенности образовательной деятельности разных  видов и культурных практик</vt:lpstr>
      <vt:lpstr>Виды деятельности детей</vt:lpstr>
      <vt:lpstr>Условия поддержки детской инициативы:</vt:lpstr>
      <vt:lpstr>Особенности взаимодействия педагогического  коллектива с семьями обучающихся</vt:lpstr>
      <vt:lpstr>Коррекционно-развивающая работа (КРР)</vt:lpstr>
      <vt:lpstr>Рабочая программа воспитания</vt:lpstr>
      <vt:lpstr>КАЛЕНДАРНЫЙ ПЛАН ВОСПИТАТЕЛЬНОЙ РАБОТЫ</vt:lpstr>
      <vt:lpstr>Презентация PowerPoint</vt:lpstr>
      <vt:lpstr>ОРГАНИЗАЦИОННЫЙ РАЗДЕЛ</vt:lpstr>
      <vt:lpstr>Режим дня</vt:lpstr>
      <vt:lpstr>Режим дня в дошкольных группах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NR</cp:lastModifiedBy>
  <cp:revision>2</cp:revision>
  <dcterms:created xsi:type="dcterms:W3CDTF">2024-02-27T21:06:55Z</dcterms:created>
  <dcterms:modified xsi:type="dcterms:W3CDTF">2024-06-25T16:35:07Z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2024-02-27T00:00:00Z</vt:filetime>
  </property>
</Properties>
</file>